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tags/tag1.xml" ContentType="application/vnd.openxmlformats-officedocument.presentationml.tags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2"/>
  </p:notesMasterIdLst>
  <p:handoutMasterIdLst>
    <p:handoutMasterId r:id="rId23"/>
  </p:handoutMasterIdLst>
  <p:sldIdLst>
    <p:sldId id="307" r:id="rId2"/>
    <p:sldId id="308" r:id="rId3"/>
    <p:sldId id="377" r:id="rId4"/>
    <p:sldId id="365" r:id="rId5"/>
    <p:sldId id="309" r:id="rId6"/>
    <p:sldId id="310" r:id="rId7"/>
    <p:sldId id="311" r:id="rId8"/>
    <p:sldId id="312" r:id="rId9"/>
    <p:sldId id="378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66" r:id="rId19"/>
    <p:sldId id="367" r:id="rId20"/>
    <p:sldId id="379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1AEAB13E-9267-4963-87E8-B5F1323A17C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8D851428-3255-46C4-BD96-77138EE7988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E5E97E98-9F1E-48AB-8A5A-A18508C23CB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F8C397F2-78AB-4C5B-956E-B5A36E6C43E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456CC67-8456-49E6-BB24-A42835EE46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093">
    <iact:property name="dataType"/>
    <iact:actionData xml:id="d0">
      <inkml:trace xmlns:inkml="http://www.w3.org/2003/InkML" xml:id="stk0" contextRef="#ctx0" brushRef="#br0">16531 3304 0,'0'0'6,"0"0"-6,0 0 7,0 0 1,0 0 2,-8-42-1,-9 26 0,-16-18 0,-21-7 0,-37 8 2,-25 16-3,-24 9 3,-18 16 0,9 17-4,25 8 2,42 9 1,32-1-1,25 1 1,13-9-1,12 0 0,8 8 0,13 1 2,12-1-3,21 0 2,20 9-1,13 0 0,16 8 1,13 0-2,8 0 1,0 8 1,-24-8-1,-30-8 1,-24-17 2,-17-9-6,-13-7 3,-3 0 0,-22-1 0,-20 9 1,-66 16-1,-95 9 2,-63 0-4,5-9 3,58-16 1,62-8-4,41-9 4</inkml:trace>
    </iact:actionData>
  </iact:action>
  <iact:action type="add" startTime="60560">
    <iact:property name="dataType"/>
    <iact:actionData xml:id="d1">
      <inkml:trace xmlns:inkml="http://www.w3.org/2003/InkML" xml:id="stk1" contextRef="#ctx0" brushRef="#br0">14694 12677 0,'0'0'1,"0"0"2,0 0 6,50 8 2,-1 1-4,26-1 3,12 0-1,12 9 2,8 4-1,9 3 1,4-7-2,-4-5 1,-8-8 1,-5-4-4,-4 0 2,-3 0 0,-1-8 0,-4-17 1,-4-20-2</inkml:trace>
    </iact:actionData>
  </iact:action>
  <iact:action type="add" startTime="72380">
    <iact:property name="dataType"/>
    <iact:actionData xml:id="d2">
      <inkml:trace xmlns:inkml="http://www.w3.org/2003/InkML" xml:id="stk2" contextRef="#ctx0" brushRef="#br0">20093 12698 0,'0'0'2,"0"0"-2,0 0 10,0 0 0,0 0-2,0 0 2,0 0-1,58 16 0,12-11 2,34-1-3,28-4 1,34-4 2,32-5-2,17-7 0,42-1 0,20-4 1,-33-3-1,17-5 0,-9 0 0,-24-9 1,28-32-1,13-54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86">
    <iact:property name="dataType"/>
    <iact:actionData xml:id="d0">
      <inkml:trace xmlns:inkml="http://www.w3.org/2003/InkML" xml:id="stk0" contextRef="#ctx0" brushRef="#br0">5583 4794 0,'0'0'2,"0"0"-1,0 0 9,0 0-1,0 0 2,0 0-3,0 0 1,0 0 0,-41-25 1,41 21 1,0 0-4,0 0 3,0 4-2,0 0 2,0 0-1,0 0 1,104-21-1,-47 21 0,5 0 1,9 4-2,-1 4 3,13 5-3,16-1 4,13 1-5,-9-5 3,5-8-1,-13 4 0,-8 0 1,-4 9-2,8 3 2,8-3-1,4-5 1,-7-8-1,-5-4-1,-4-4 2,-9-1 0,5-7-1,-5-13 2,-7-9-3</inkml:trace>
    </iact:actionData>
  </iact:action>
  <iact:action type="add" startTime="6722">
    <iact:property name="dataType"/>
    <iact:actionData xml:id="d1">
      <inkml:trace xmlns:inkml="http://www.w3.org/2003/InkML" xml:id="stk1" contextRef="#ctx0" brushRef="#br0">6990 6330 0,'0'0'1,"0"0"20,0 0-21,0 0 6,0 0 4,0 0-1,0 0-1,0 0 2,0 0 0,25 41-2,-21-36 2,0-1-1,0 0 1,1-4 3,3 0-8,-8 0 4,4 0 1,0 0-1,0 0 0,0 0 1,0 0-1,1 0-1,-1 0 2,4 0-1,0 0 1,-8 0-1,0 0 0,67-17 1,-34 9-2,4-4 2,4-1-1,1 1 0,-1 4 0,0 3 1,1 5-2,3 5 3,9-1 0,4 0 0,0 0-3,0-4 2,8-4-1,-4-4 1,-8-1-1,0 5 0,-9 4-1,1 4 4,3 5-6,9 3 6,0 0-5,4 1 4,4-1-3,-4-8 1,-4 0 0,4-4 1,0 0-1,5 0 1,-1 0 0,0 5-2,0-1 2,0 0-1,1 0 0,-9-4 1,-9 0-2,-7 0 2,-5 0-2,-8-4 3,-4 4-2,-9 0 0,1 0-2,-5 0 1,-4 0 2,1 0-1,-5 0 1,0 0-2,-4 0 1,0 0 1,0 0-1,0 0 1,0 0-1,0 0 0,-95-21 1,49 13-1,-7 0 0,-10 4 1,-11 8-1,-9 8 1,-12 0-2,8-3 1,4-5 1,-3 0-1,-5 0 0,-9 4 2,-3 5 0,4-1-5,3 1 3,9-1 1,9-4-1,12 1 1,-1-1-2,5 0 2,0 1-1,-4-5 0,4 0 1,4 0-2,4-4 2,5 0 5,7 0-12,1 0 7,4 0-2,-5 0 3,5 0-2,0-4 0,4 0 1,-13 0-2,5-1 2,0 1-2,3 0 2,5 0-1,4 0 0,9 0 1,3 4-1,5 0 0,-1 0 1,5 0-1,4 0 1,4-4-2,0 4 1,0 0 0,66-29 2</inkml:trace>
    </iact:actionData>
  </iact:action>
  <iact:action type="add" startTime="13630">
    <iact:property name="dataType"/>
    <iact:actionData xml:id="d2">
      <inkml:trace xmlns:inkml="http://www.w3.org/2003/InkML" xml:id="stk2" contextRef="#ctx0" brushRef="#br0">8877 5978 0,'0'0'2,"0"0"0,0 0 7,0 0 0,0 0 2,0 0-2,0 0 0,-42 0 1,38 0-3,0 0 4,0 0-3,0 0 2,0 0-1,0 0 1,-1 0 0,1 0-2,0 0 2,0 4-1,0 0 0,-13 1 1,-3-1-2,-13 4 1,-13 0 1,-12 1-1,0-1 0,4 0 1,9 0-2,4 1 4,7-5-2,5 0 0,9 0-2,-9 0 1,8 0 1,5-4-1,-1 0-2,0 0 2,1-4 0,-1 0 2,-3-4-3,-1 0 1,0-1 0,1 1 2,3 0-2,5 4 0,-1-1 1,1 1-1,4 0 0,-1 0 0,1 0-1,-4-4 3,3-1-2,-11 1 0,3-4 0,1-1 0,-1 1 0,-8-1 1,5 5-1,3 0 0,0-1 1,1 1-1,3 4 0,1 0 1,0-4-1,3-1 0</inkml:trace>
    </iact:actionData>
  </iact:action>
  <iact:action type="add" startTime="14727">
    <iact:property name="dataType"/>
    <iact:actionData xml:id="d3">
      <inkml:trace xmlns:inkml="http://www.w3.org/2003/InkML" xml:id="stk3" contextRef="#ctx0" brushRef="#br0">7673 5767 0,'0'0'9,"0"0"-2,0 0 3,0 0-1,0 0 0,0 66 1,0-28-1,0 11 0,-4 9 1,0-4-2,-1-4 1,1-9 1,0-12-1,4-8 1,0-9 2,4-8-5,-4-4 6,0 0-8</inkml:trace>
    </iact:actionData>
  </iact:action>
  <iact:action type="add" startTime="14939">
    <iact:property name="dataType"/>
    <iact:actionData xml:id="d4">
      <inkml:trace xmlns:inkml="http://www.w3.org/2003/InkML" xml:id="stk4" contextRef="#ctx0" brushRef="#br0">7739 5510 0,'0'0'8,"0"0"1,0 0 0,0 0 0,37 54 1,5-33-1,20-5 1,20-7 0,9-13-1,-8-13 0</inkml:trace>
    </iact:actionData>
  </iact:action>
  <iact:action type="add" startTime="17625">
    <iact:property name="dataType"/>
    <iact:actionData xml:id="d5">
      <inkml:trace xmlns:inkml="http://www.w3.org/2003/InkML" xml:id="stk5" contextRef="#ctx0" brushRef="#br0">11107 6583 0,'0'0'7,"0"0"8,49-5-13,51-7 8,61-13 0,46-8 0,4-12-2,-29 3 1,-12 9 0,-5 8 0,5 0 1,20 1 0,42-10-1,12 1 0,21 4 0,24 0 1,-28 0-1,-5 4 1,-7-3-2,-26-1 2,-8-5-1,-12-7 0</inkml:trace>
    </iact:actionData>
  </iact:action>
  <iact:action type="add" startTime="47371">
    <iact:property name="dataType"/>
    <iact:actionData xml:id="d6">
      <inkml:trace xmlns:inkml="http://www.w3.org/2003/InkML" xml:id="stk6" contextRef="#ctx0" brushRef="#br0">13151 11737 0,'0'0'2,"0"0"0,0 0 8,0 0-2,0 0 3,58-33-2,-21 12 0,0 1 0,-4 3 0,0 1 0,-4 3 0,4 5 1,0 0-1,5 4 0,7 4 0,21-5 2,21-3 0,21 0 0,16 0-4,8-1 3,1 5-1,7 4 0,5 0 1,12 8-2,9 9 2,-1 4-1,22 8 1,19 8-2,43 4 3,73 1-3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808">
    <iact:property name="dataType"/>
    <iact:actionData xml:id="d0">
      <inkml:trace xmlns:inkml="http://www.w3.org/2003/InkML" xml:id="stk0" contextRef="#ctx0" brushRef="#br0">4173 6003 0,'0'0'2,"0"0"3,0 0 1,0 0 4,0 0-1,0 0 0,0 0 0,0 0 1,8-41-1,0 36 0,0 1 0,1 0 1,-1 0-1,9 0 0,-1 4 0,1 0 1,-17 0-1,74 8 1,-24-4-1,12 0 0,-17-4 1,5-4-2,0 0 2,-5 0 1,1 0 6,-1 4-17,1 0 13,3 4-7,1 0 3,0 4 0,-9 1 2,-8-5-4,-8 0 3,-4 0-1,-13 0 0,-4 0 0</inkml:trace>
    </iact:actionData>
  </iact:action>
  <iact:action type="add" startTime="47542">
    <iact:property name="dataType"/>
    <iact:actionData xml:id="d1">
      <inkml:trace xmlns:inkml="http://www.w3.org/2003/InkML" xml:id="stk1" contextRef="#ctx0" brushRef="#br0">6270 8702 0,'0'0'1,"0"0"0,0 0 10,0 0-2,0 0 0,0 0 0,0 0 0,0 0 0,58 0 1,-33 0-1,4 5 1,4-1 0,4 0-1,5 0 1,3 4-2,5-4 2,-9 1-1,1-1 1,-1 0-2</inkml:trace>
    </iact:actionData>
  </iact:action>
  <iact:action type="add" startTime="54073">
    <iact:property name="dataType"/>
    <iact:actionData xml:id="d2">
      <inkml:trace xmlns:inkml="http://www.w3.org/2003/InkML" xml:id="stk2" contextRef="#ctx0" brushRef="#br0">5604 8355 0,'0'0'2,"0"0"-1,0 0 10,0 0-4,0 0 4,0 0-3,42 8 1,-22-8 1,1 0-1,4 0 0,0-4 0,8 0 1,0 0-1,4-5 1,0 1-1,-4 0 0,-4-5 0,-4 1 0,0-1 2,4-7-3</inkml:trace>
    </iact:actionData>
  </iact:action>
  <iact:action type="add" startTime="54790">
    <iact:property name="dataType"/>
    <iact:actionData xml:id="d3">
      <inkml:trace xmlns:inkml="http://www.w3.org/2003/InkML" xml:id="stk3" contextRef="#ctx0" brushRef="#br0">7019 11216 0,'0'0'6,"0"0"3,0 0 2,0 0-1,0 0-3,58 20 3,-21-16-1,9 1 1,3-1 1,5-4-3,0 0 5,0 0-7,0-4 2,-9-9 3,1-16-3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833">
    <iact:property name="dataType"/>
    <iact:actionData xml:id="d0">
      <inkml:trace xmlns:inkml="http://www.w3.org/2003/InkML" xml:id="stk0" contextRef="#ctx0" brushRef="#br0">17991 10781 0,'0'0'2,"0"0"0,0 0 10,0 0-6,58-17 5,-33 9-3,0 4 2,-4 0-1,-1 4 1,9 0-2,-4 4 1,16 0 1,22 4-1,19 1 0,22-1 2,3 0-3,9 0 1,0 1 1,0-1 0,-17 4-2,-4 1 2,-8 3 0,-12-3-1,3-1 0,5 1 0</inkml:trace>
    </iact:actionData>
  </iact:action>
  <iact:action type="add" startTime="17949">
    <iact:property name="dataType"/>
    <iact:actionData xml:id="d1">
      <inkml:trace xmlns:inkml="http://www.w3.org/2003/InkML" xml:id="stk1" contextRef="#ctx0" brushRef="#br0">16332 7841 0,'0'0'6,"0"0"4,0 0 0,0 0-3,0 0 3,62-4-1,-12-8 0,4-5 1,0 1-2,-1-1 2,22 5 0,32-5-1,34-8 2,49 0-2,13 1 1,4 7-2,21 9 6,-1-5-9,-20 1 4,0-9 0,-13-8 1,-20-4-1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424">
    <iact:property name="dataType"/>
    <iact:actionData xml:id="d0">
      <inkml:trace xmlns:inkml="http://www.w3.org/2003/InkML" xml:id="stk0" contextRef="#ctx0" brushRef="#br0">12716 13166 0,'0'0'1,"0"0"1,0 0 9,0 0-3,0 0 2,0 0-1,0 0 1,0 0-1,0 0 0,0 0 1,0 0-2,0 0 3,0 0-3,4-42 2,1 38-1,-1 0 1,0 0-2,0 4 2,4 0-1,5 0 0,3 0 0,9 0 1,-25 0-1,62 8 0,-29-4 0,0 0 1,4 1-1,-3-1 1,-1 0-1,-4 0 0,-5-4 6,1 0-10,0 0 3,4 0 3,0 0-3,0 0 1,-4 0 1,0 0 0,8-4-2,-8 4 2,4-4-1,-1 4 1,-3 0-1,0 4 1,-8 0-2,-5 4 2</inkml:trace>
    </iact:actionData>
  </iact:action>
  <iact:action type="add" startTime="30430">
    <iact:property name="dataType"/>
    <iact:actionData xml:id="d1">
      <inkml:trace xmlns:inkml="http://www.w3.org/2003/InkML" xml:id="stk1" contextRef="#ctx0" brushRef="#br0">15509 13232 0,'0'0'7,"0"0"1,0 0 1,0 0 1,0 0 0,0 0-1,0 0 0,37-25 0,-16 17 1,0 4-1,3 0-1,1-1 3,0 1-1,0 0-2,0 0 2,4 4-1,0 0 0,-5 0 0,5 0 0,-8 0 1,4 0-1,0 0 0,0 0 0,4 0 3,-1-4-5,10 0 4,-1 0-3,0-1 4,0 1-5,1 4 2,-5 0 0,-8 0 1,-9 0-2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72">
    <iact:property name="dataType"/>
    <iact:actionData xml:id="d0">
      <inkml:trace xmlns:inkml="http://www.w3.org/2003/InkML" xml:id="stk0" contextRef="#ctx0" brushRef="#br0">9080 9224 0,'0'0'2,"0"0"-1,0 0 6,0 0 3,0 0-1,0 0 0,0 0 0,49 21 1,-20-21-1,12-8 1,17-5-1,21 1 1,24-1-1,38 1 2,25-1-1,45-3 0,24-1-1,5 9 0,0 12 0,-4 4 2,-4-8-4,8-12 3</inkml:trace>
    </iact:actionData>
  </iact:action>
  <iact:action type="add" startTime="2204">
    <iact:property name="dataType"/>
    <iact:actionData xml:id="d1">
      <inkml:trace xmlns:inkml="http://www.w3.org/2003/InkML" xml:id="stk1" contextRef="#ctx0" brushRef="#br0">9543 10545 0,'0'0'6,"0"0"3,0 0 1,74 0-1,34-4 0,82-5 0,67-11 2,-1-5-2,9-8 0,-17-4 1,-33 8-1,1 8 0,-5 21 0,16 12 1,13 1-2,-8-5 2</inkml:trace>
    </iact:actionData>
  </iact:action>
  <iact:action type="add" startTime="3450">
    <iact:property name="dataType"/>
    <iact:actionData xml:id="d2">
      <inkml:trace xmlns:inkml="http://www.w3.org/2003/InkML" xml:id="stk2" contextRef="#ctx0" brushRef="#br0">17127 9675 0,'0'0'6,"0"0"3,0 0 1,0 0 1,87-4-4,53-4 3,104-25 0,71-9-2,3 1 1,-3-4 1,-13 16-1,-4 0 3,-9 24-5,1 10 3,16 7-1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196">
    <iact:property name="dataType"/>
    <iact:actionData xml:id="d0">
      <inkml:trace xmlns:inkml="http://www.w3.org/2003/InkML" xml:id="stk0" contextRef="#ctx0" brushRef="#br0">5017 5941 0,'0'0'3,"0"0"-2,0 0 8,0 0 0,0 0 0,0 0 0,0 0 0,0 0 1,0 0-1,0 0 1,0 0-1,0 0 0,0 0 1,0 0 0,45-4-1,-32 8 0,3 0-1,5 0 2,4 0-1,4 5 1,0-1-2,0-4 2,-1 0-1,1 0 0,0 0 1,0 1-1,-4-1 1,0 0-1,0 0 0,4 0 0,0 0 2,4 0 0,4 1-2,4 3 1,1 0-2,-1 0 3,-4-3-3,-3-1 2,-1 0-2,-4 0 2,0 0-1,0 0 0,-1 0 1,-3 1-1,0-1 0,-4 0-1,-5-4 0,1 0 2,-5 0-1,1 0 0,-5 0-1,0 0 2,1 0 0,-5 0-2,0 0 2,0 0-1,4 0 1,-8 0-2,4 0 3,1 0-3,-1 0 2,-4 0-2,0 0 2,0 0 0,0 0-1,0 0 0,0 0 0,0 0 1,0 0-2,0 0 2,-104-17-1,67 9 0,0 0 2,-5-1-3,5 1 1,-4 0 1,12 0-1,-4 3 0,8 1 1,4 0-1,5 0 1,-1 0-2,5 4 2,-1 0-1,9 0 0,-8 0-1,3 0 2,1 0-1,4 0 1,0 0-1,0 0 0,0 0 1,-1 0 0,1 0-2,0 0 2,0 0-2,0 0 3,4 0-3,0 0 1,0-4 0,0 4 1,0 0-1,0 0 0,0 0 0,83 4 1,-38 0 0,5 4-1,-5 1 1,1-1-2,-9-4 2,-4 0-1,-4 0 0,-4 0 2,0-4-3,-9 0 2,1 0-2,-5 0 2,1 0-1,-1 0 0,-4 0 1,1 0-2,-5 0 2,0 0-2,4 0 2,-8 0-1,4 0 2,1 0-4,-5 0 3,0 0-1,0 0 0,0 0 1,0 0-1,0 0 1,-83-20 0,41 11-1,-3-3-1,-5 0 1,1 3 2,-1 5-3,0 0 2,9 4-2,0 4 3,-1 0-3,1 0 2,4-4-1,3 0 0,6 0 1,7 0-1,4 0 1,5 0-2,-1 0 1,5 0 1,4 0-2,-4 0 2,4 0-2,-1 0 3,1 0-2,4 0-1,0 0 1,0 0 2,0 0-2,0 0 0,0 0 1,0 0-2,83-12 3,-42 8-3,9 0 1,4 0 1,-4 4-2,-5 0 2,-4 0 0,-7 4-1,-10-4 0,-3 0 0,0 0 1,-5 0-1,5 0 0</inkml:trace>
    </iact:actionData>
  </iact:action>
  <iact:action type="add" startTime="51542">
    <iact:property name="dataType"/>
    <iact:actionData xml:id="d1">
      <inkml:trace xmlns:inkml="http://www.w3.org/2003/InkML" xml:id="stk1" contextRef="#ctx0" brushRef="#br0">6953 6040 0,'0'0'7,"0"0"1,0 0 3,0 0-2,0 0-1,0 0 2,-50-12-1,21-1 0,-16-11 0,-13-10 1,-4-3-1,8-4 2,4-5-3,9 1 4,4-5-6,4-4 4,4 5-1,8-1 0,0 4 2,13 5-3,8 4 1,8-1 1,13-3 0,16 0-1,25-9 0,13-4 0,8 4 1,-5 9-2,-8 12 2,-3 12-1,-5 13 0,4 8 0,13 5 2,3 7 2,-3 1-7,-17 4 2,-4 3 3,-8 5-2,-9 4 0,-8 5 0,-8 3 1,-9 5-2,-11-1 2,-22 9-1,-20 16 0,-29 9 2,-21-9-1,4-20 0,8-13-3,22-12 2,11-8 1,17-9-2</inkml:trace>
    </iact:actionData>
  </iact:action>
  <iact:action type="add" startTime="53408">
    <iact:property name="dataType"/>
    <iact:actionData xml:id="d2">
      <inkml:trace xmlns:inkml="http://www.w3.org/2003/InkML" xml:id="stk2" contextRef="#ctx0" brushRef="#br0">20689 5163 0,'0'0'9,"0"0"-3,0 0 4,0 0 0,0 0-1,0 0 0,12 91 1,-12-4-1,0 16 1,9 9-2,7-5 3,5-11-2,4-18 2,-5-28-3,-7-25 3</inkml:trace>
    </iact:actionData>
  </iact:action>
  <iact:action type="add" startTime="53629">
    <iact:property name="dataType"/>
    <iact:actionData xml:id="d3">
      <inkml:trace xmlns:inkml="http://www.w3.org/2003/InkML" xml:id="stk3" contextRef="#ctx0" brushRef="#br0">20941 4860 0,'0'0'7,"0"0"3,0 0-1,95 17 3,21 8-5,50 8 2,20 8 2,-12 9-2,-34-5 0,-40 1 0,-47 8 1,-36 4 0,-29 8-2,-46 33 1,-50 21 1,-37 9-2,-8-13 2,21-21-1,20-21 1,21-20-1,13-29 0,3-21 0,-4-20 0</inkml:trace>
    </iact:actionData>
  </iact:action>
  <iact:action type="add" startTime="54119">
    <iact:property name="dataType"/>
    <iact:actionData xml:id="d4">
      <inkml:trace xmlns:inkml="http://www.w3.org/2003/InkML" xml:id="stk4" contextRef="#ctx0" brushRef="#br0">20954 6247 0,'-58'25'8,"-25"17"1,-66 36 1,-58 46-1,-16 25 2,-1-4-2,18-25-1,40-28 2,17-22 0,46-20 1,41-13-3,12-8 4,29-13-5,13-11 3</inkml:trace>
    </iact:actionData>
  </iact:action>
  <iact:action type="add" startTime="54398">
    <iact:property name="dataType"/>
    <iact:actionData xml:id="d5">
      <inkml:trace xmlns:inkml="http://www.w3.org/2003/InkML" xml:id="stk5" contextRef="#ctx0" brushRef="#br0">22096 5908 0,'0'0'6,"0"0"7,0 0-7,78 58 3,-16 12 1,17 17-1,8 4 1,8 4 0,4 1 2,1-5-4,-9-9 1,-21-15 2,-20-18-2,-17-15-1,-13-18 3,-11-16-4</inkml:trace>
    </iact:actionData>
  </iact:action>
  <iact:action type="add" startTime="55035">
    <iact:property name="dataType"/>
    <iact:actionData xml:id="d6">
      <inkml:trace xmlns:inkml="http://www.w3.org/2003/InkML" xml:id="stk6" contextRef="#ctx0" brushRef="#br0">19113 6554 0,'0'0'6,"0"0"3,16 45 1,13 59 0,17 82-2,-13 25 3,-13-16-2,-15-34 0,-14-45-1,-3-37 2,4-21 1,-1-21-3,5-12 1,4-4 0,8-1 1,21 9-1,38 0 1,61-4-1,66-21 0,104-41 1,79-46-1,20-49 0</inkml:trace>
    </iact:actionData>
  </iact:action>
  <iact:action type="add" startTime="55470">
    <iact:property name="dataType"/>
    <iact:actionData xml:id="d7">
      <inkml:trace xmlns:inkml="http://www.w3.org/2003/InkML" xml:id="stk7" contextRef="#ctx0" brushRef="#br0">21947 6881 0,'0'0'6,"0"0"3,0 0 0,0 0 1,0 0 0,20 58 0,30-33-2,24-5 2,38-3-1,33-1 1,16-3 1,13-1-3,-33-4 1,-30-3 1,-24 3-1,-20-4 2,-18 0-3</inkml:trace>
    </iact:actionData>
  </iact:action>
  <iact:action type="add" startTime="55738">
    <iact:property name="dataType"/>
    <iact:actionData xml:id="d8">
      <inkml:trace xmlns:inkml="http://www.w3.org/2003/InkML" xml:id="stk8" contextRef="#ctx0" brushRef="#br0">22654 7055 0,'0'0'6,"0"0"4,0 0-2,0 74 3,4 13-2,5 41 0,-1 22 0,0-18 3,0-20-5,1-17 3,-1-20-1,0-26-1</inkml:trace>
    </iact:actionData>
  </iact:action>
  <iact:action type="add" startTime="58082">
    <iact:property name="dataType"/>
    <iact:actionData xml:id="d9">
      <inkml:trace xmlns:inkml="http://www.w3.org/2003/InkML" xml:id="stk9" contextRef="#ctx0" brushRef="#br0">21996 7978 0,'0'0'9,"0"0"-2,-29-46 2,5-16 0,-5-33 0,0-33 1,0-17 1,8-8-4,4-5 3,9 9-2,8 21 3,8 16-3,9 13 2,8 20-1,20 17 0,34 8 1,33 17-2,41 16 2,37 21-1,21 17 1,17 12-2,3 20 2,-20 22-1,-33 16 1,-37 20 0,-46 5-2,-33 0 3,-21 4-3,-32-4 2,-18 4-1,-44 12 0,-51 17 0,-45-4 1,-41-21-1,-25-21 1,0-41 0,-9-37-2,5-17 1,0-21 1,-9-20-1,34-9 1,28-16-2,34-33 2,41-37-2,62-46 2,70-71-1</inkml:trace>
    </iact:actionData>
  </iact:action>
  <iact:action type="add" startTime="62470">
    <iact:property name="dataType"/>
    <iact:actionData xml:id="d10">
      <inkml:trace xmlns:inkml="http://www.w3.org/2003/InkML" xml:id="stk10" contextRef="#ctx0" brushRef="#br0">20652 8226 0,'0'0'1,"0"0"0,0 0 18,0 0-17,0 0 5,-46 17 2,17-13 1,-25-4-1,-28 0 0,-42-4 1,-30 0 0,-23-9 0,-14-3-1,5-1 1,8 5-2,21-5 3,16 1-3,1-13 3,3-13-2,13-12-1,16-8 2,13-16-1,12-18 0,13-11 1,16-9-2,17-4 3,16 8-1,17-12-1,13-9-1,15-3 1,14 7 0,20 13 1,24 9-1,18 12 0,20 12 1,24 12 1,9 22-3,9 20 1,12 25-1,3 28 1,30 39 1,46 65-1,7 50 2,-15 41-1,-22 21-1,-62-24 0,-45-34 1,-50-37-2,-33-29 0,-24-21 2,-42 13-1,-50 16 0,-91 17 1,-107-13 1,-71-41-4,-29-33 3,9-38-1,45-41-1,54-41 2</inkml:trace>
    </iact:actionData>
  </iact:action>
  <iact:action type="add" startTime="69207">
    <iact:property name="dataType"/>
    <iact:actionData xml:id="d11">
      <inkml:trace xmlns:inkml="http://www.w3.org/2003/InkML" xml:id="stk11" contextRef="#ctx0" brushRef="#br0">21914 6976 0,'0'0'2,"0"0"-2,0 0 9,0 0 0,0 0 1,0 0-1,0 0 0,0 0 0,0 0 1,0 0 0,8 41-1,-8-36 0,0-1 2,0 0-3,0 0 0,0 0 3,0 0-3,0 0 3,0-4-4,0 0 3,-4 0-1,0 0 1,4 0-1,0 0 0,0 0 1,-58-24-1,25 11 1,-13 5-2,-12 0 1,-12-1 1,-21 5-1,-9 0 3,-7 4-5,-9 8 3,-4 13-2,8 8 2,-3 0 0,23-4-2,14-5 2,16 1-1,16-4 0,13-5 1,4 1-1,13-9 1,7-4-2,9-9 2,0 9-2,17-66 3</inkml:trace>
    </iact:actionData>
  </iact:action>
  <iact:action type="add" startTime="69730">
    <iact:property name="dataType"/>
    <iact:actionData xml:id="d12">
      <inkml:trace xmlns:inkml="http://www.w3.org/2003/InkML" xml:id="stk12" contextRef="#ctx0" brushRef="#br0">21338 6434 0,'0'0'7,"0"0"10,0 0-16,0 0 8,0 0 1,0 0-1,-57 37 1,-18 0 0,-37 17-2,-24 12 2,-5 13 0,5 4-2,24-5 2,21-7-1,16-9 2,22-13-4,20-3 4,20-9-3,5-8 2,16-4-1,21 8 0,37 5 0,46 7 0,33-8 2,8-12-3,-12-25 1</inkml:trace>
    </iact:actionData>
  </iact:action>
  <iact:action type="add" startTime="73742">
    <iact:property name="dataType"/>
    <iact:actionData xml:id="d13">
      <inkml:trace xmlns:inkml="http://www.w3.org/2003/InkML" xml:id="stk13" contextRef="#ctx0" brushRef="#br0">22882 3875 0,'0'0'2,"0"0"-2,0 0 7,0 0 1,0 0 3,0 0-2,0 0 0,0 0 0,0 0 0,-42 83 0,18-25 1,-5 16-1,-5 9 0,1 16 1,4 26 0,9 7 1,7-16-3,9-25 2,4-21-1,0-12 0,4-12 0,0-9 3,1-8-6,-1-4 5,0-4-1,4-5-4,9 1 4,16 4 0,25-1-1,20-3-1,9-9 1,-8-12 2,-1-8-3,-16-5 2,-12 5-2,-4-9 2,-9-12-1,4-29 1</inkml:trace>
    </iact:actionData>
  </iact:action>
  <iact:action type="add" startTime="74308">
    <iact:property name="dataType"/>
    <iact:actionData xml:id="d14">
      <inkml:trace xmlns:inkml="http://www.w3.org/2003/InkML" xml:id="stk14" contextRef="#ctx0" brushRef="#br0">23233 4388 0,'0'0'10,"0"0"-4,0 0 3,96 0 1,3 0-1,29-8 1,21 0 0,0-9-1,-17 1 0,-12-1 0,0-16 0,4-17 0</inkml:trace>
    </iact:actionData>
  </iact:action>
  <iact:action type="add" startTime="75776">
    <iact:property name="dataType"/>
    <iact:actionData xml:id="d15">
      <inkml:trace xmlns:inkml="http://www.w3.org/2003/InkML" xml:id="stk15" contextRef="#ctx0" brushRef="#br0">21996 8019 0,'0'0'6,"0"0"3,-70-29 2,24-16-3,-7-34 2,-1-37-1,0-33 1,13-21-1,12-3-1,16 11 2,9 21 0,17 17-2,20 0 2,29 8-1,41 4 1,21 17 0,21 20-1,33 9 1,8 21-2,-12 16 2,-13 12-1,-20 17 0,-9 21 0,1 12 0,3 29 5,1 29-8,-17 33 2,-17 50 3,-20 37-3,-29-4 1,-29-8 2,-21-29-3,-25-21 2,-24-17-2,-38-7 2,-29-14-1,-37-15 0,-37-26 1,-17-29-1,-20-41 0,-29-24 1,3-26-1,13-25 1,59-20 0,40-37-3</inkml:trace>
    </iact:actionData>
  </iact:action>
  <iact:action type="add" startTime="96470">
    <iact:property name="dataType"/>
    <iact:actionData xml:id="d16">
      <inkml:trace xmlns:inkml="http://www.w3.org/2003/InkML" xml:id="stk16" contextRef="#ctx0" brushRef="#br0">20395 9961 0,'0'0'2,"0"0"-1,0 0 9,0 0 4,0 0-11,0 0 7,0 0 0,0 0-1,-41 8 0,37 5 0,0 12 0,4 20 0,4 26 0,8 24 1,9 8-1,4-7 2,-5-14-1,1-20 0,-4-16-1,-5-13 4,-4-8-5,-4-13 1,0-12 0,-4-8-3,5-25 3,-1-58 1,4-58-1,-4-21 0,-4 17 1,-8 33-1,0 33 0,-1 29 1,1 12-1,4 13 0,-4 8 0,4 5 2,4 3-3,4 5 1,4-5 0,4-4 2,5 1-3,4 3 2,3 1-1,1 3 0,8 5 0,5 8 0,7 4 1,5 4-1,8 9 0,4 4 0,8 8 1,0 8-2,5 4 3,3 5-2,-3 4 0,-13-9 13,-17-4-21,-3-4 5,-9 0 2,-4 1 2,-4-1-1,-5 0 1,-3 0-2,-5-4 1,1-4 1,-13 0 0,-8-1-2,-5 14 2,-16 7 8,-16 9-18,-22 4 9,-11-4 1,-17-4 0,-17-1-1,-8 1-1,8-13 2,9-12 0,16-8-2,8-5 2,13-4-1,12-8 0,13-16 0,12-22 11</inkml:trace>
    </iact:actionData>
  </iact:action>
  <iact:action type="add" startTime="98296">
    <iact:property name="dataType"/>
    <iact:actionData xml:id="d17">
      <inkml:trace xmlns:inkml="http://www.w3.org/2003/InkML" xml:id="stk17" contextRef="#ctx0" brushRef="#br0">19580 10889 0,'0'0'8,"0"0"0,-66 16 2,-25 21 0,-79 46-2,-57 41 4,-13 13-5,20-17 3,67-29-1,33-20 0,38-22 0,24-16 0</inkml:trace>
    </iact:actionData>
  </iact:action>
  <iact:action type="add" startTime="98823">
    <iact:property name="dataType"/>
    <iact:actionData xml:id="d18">
      <inkml:trace xmlns:inkml="http://www.w3.org/2003/InkML" xml:id="stk18" contextRef="#ctx0" brushRef="#br0">16452 12317 0,'0'0'7,"0"0"2,21 50 0,4 37 1,12 62-1,-4 20 0,-4-7 3,-12-38-3,-17-41 0,-5-29-1,1-34 2,0-20-1</inkml:trace>
    </iact:actionData>
  </iact:action>
  <iact:action type="add" startTime="99035">
    <iact:property name="dataType"/>
    <iact:actionData xml:id="d19">
      <inkml:trace xmlns:inkml="http://www.w3.org/2003/InkML" xml:id="stk19" contextRef="#ctx0" brushRef="#br0">16713 11816 0,'0'0'7,"0"0"3,12 58-1,17-13 1,25 9-1</inkml:trace>
    </iact:actionData>
  </iact:action>
  <iact:action type="add" startTime="99212">
    <iact:property name="dataType"/>
    <iact:actionData xml:id="d20">
      <inkml:trace xmlns:inkml="http://www.w3.org/2003/InkML" xml:id="stk20" contextRef="#ctx0" brushRef="#br0">17772 12623 0,'0'0'6,"0"0"3,0 0 0,0 0 1,-4-78-1,-8 24 0,-13 0 1,-13 8-1,-11 26 1,-30 36-1,-28 46 0,-17 54 0,24 21 2,55-25-3,28-29 2,34-17-1,24-12-1,17-21 3,0-29-3,4-17 2,12-20 0,17-25-2,-8-37 2,-17-29-2,-16-21 2,-13-16 0,-12-1-1,-4 5 0,-9 12 0,-12 29 0,0 41 1,0 26 0,0 16-2,0 12 2,0 17-1,0 12 1,4 33-2,5 80 2,3 73-1,9 26 0,-1-22 1,5-36-1,4-46 0,13-38-1,7-53 3,17-54-1</inkml:trace>
    </iact:actionData>
  </iact:action>
  <iact:action type="add" startTime="100062">
    <iact:property name="dataType"/>
    <iact:actionData xml:id="d21">
      <inkml:trace xmlns:inkml="http://www.w3.org/2003/InkML" xml:id="stk21" contextRef="#ctx0" brushRef="#br0">21003 11170 0,'0'0'7,"0"0"1,0 0 2,33 41-1,25 9 0,33 29 1,9-1-1,-9-3 2,-21-17 0,-16-12-1,-21-17-1,-12-9 1,-9-3-2,-4-5 0</inkml:trace>
    </iact:actionData>
  </iact:action>
  <iact:action type="add" startTime="100468">
    <iact:property name="dataType"/>
    <iact:actionData xml:id="d22">
      <inkml:trace xmlns:inkml="http://www.w3.org/2003/InkML" xml:id="stk22" contextRef="#ctx0" brushRef="#br0">21107 12420 0,'0'0'7,"0"0"2,0 0 1,0 0 0,0 0-2,4 54 2,-4-12-1,0 7 0,0 5 1,0 0-2,0 0 2,0 0-1,0-1 0,0 1 1,0-4 3,0-4-5,0-1 2,0-4-1,0-7-1,0-5 3,4 0-3,0-5 1,4 5 1,9 5 0,4 3 0,20 4-2,21-4 1,8-8 7,-3-8-14,-9-13 8,-9-3 7,1-5-15,16-9 8,42-28-2</inkml:trace>
    </iact:actionData>
  </iact:action>
  <iact:action type="add" startTime="101679">
    <iact:property name="dataType"/>
    <iact:actionData xml:id="d23">
      <inkml:trace xmlns:inkml="http://www.w3.org/2003/InkML" xml:id="stk23" contextRef="#ctx0" brushRef="#br0">21475 13393 0,'0'0'6,"0"0"3,0 0 2,0 0-3,0 0 1,46 0 0,-26 0 1,1 0-1,0 0 1,-1 0-2,1 0 2,4 5 0,4-1-2,16 4 2,21 4-1,21 1 1,8-5 4,-12-4-9,-21-4 4,-16-4 1,-17 0-1,-9 0 0</inkml:trace>
    </iact:actionData>
  </iact:action>
  <iact:action type="add" startTime="103092">
    <iact:property name="dataType"/>
    <iact:actionData xml:id="d24">
      <inkml:trace xmlns:inkml="http://www.w3.org/2003/InkML" xml:id="stk24" contextRef="#ctx0" brushRef="#br0">21123 11994 0,'0'0'6,"0"0"3,0 0 0,0 0 0,0 0 1,0 0-1,0 0 1,0 0-1,0 0 0,0 0 1,0 0-2,0 0 2,0 0-1,0 0 1,-8 41-1,8-20 0,4 12 0,0 17 1,0 20-1,1 13 0,-1 8 1,4-4-1,-8-16 1,8-14-1,5-15 0</inkml:trace>
    </iact:actionData>
  </iact:action>
  <iact:action type="add" startTime="104255">
    <iact:property name="dataType"/>
    <iact:actionData xml:id="d25">
      <inkml:trace xmlns:inkml="http://www.w3.org/2003/InkML" xml:id="stk25" contextRef="#ctx0" brushRef="#br0">22480 13807 0,'0'0'6,"0"0"4,-58 21-1,5-13 1,-38 1-1,-46-9 0,-45-9 1,-37-15-1,-21-14 0,25 1 0,29 0 0,28-5 1,34-11-1,25-14 1,24-20-1,13-16 0,21-9 1,16 4-1,9 1-1,16-5 2,12-8 1,9-8-3,16 3 2,13 22 0,20 12-1,13 8 0,45-4 0,46-4 1,12 12-1,-4 13 0,-17 16 0,-24 26 1,-17 15-1,-12 18-1,-21 11 2,-21 9 1,-16 21-3,-4 37 1,-17 41 0,-17 38 0,-32 20 1,-38 17-1,-45-13 0,-30-20 2,-28-21-3,0-58 1,37-62 0,33-37 0</inkml:trace>
    </iact:actionData>
  </iact:action>
  <iact:action type="add" startTime="112921">
    <iact:property name="dataType"/>
    <iact:actionData xml:id="d26">
      <inkml:trace xmlns:inkml="http://www.w3.org/2003/InkML" xml:id="stk26" contextRef="#ctx0" brushRef="#br0">5112 12375 0,'0'0'2,"0"0"1,0 0 5,0 0 1,0 0 2,0 0-4,0 0 3,41-29 0,-24 25-1,8 0 1,8-5-1,8 1-1,13-4 2,0-1-1,8 1 0,0 4 1,8-1 1,9 5-3,8 0 2,4 0 0,-5-4-2,-11-1 1,-5 5 1,-12 0-1,-4 0 1,0 4-2,4 0 2,8-4-1,4 0 0,9-1 1,-5 1-1,-12 0 0,-8 0 1,-8 0-1,-9 4 0,-4 0 0,-8 0 0,0 0 1,-1-4-1,1 0 0</inkml:trace>
    </iact:actionData>
  </iact:action>
  <iact:action type="add" startTime="114579">
    <iact:property name="dataType"/>
    <iact:actionData xml:id="d27">
      <inkml:trace xmlns:inkml="http://www.w3.org/2003/InkML" xml:id="stk27" contextRef="#ctx0" brushRef="#br0">20594 13580 0,'0'0'7,"0"0"2,-42 45 2,-3-3-2,-34 7 0,-41 22 1,-70 24 1,-58 33-1,-29 34 0,8 8-2,29-1 1,53-28 1,51-37-1,41-38 1,45-41-1,34-25-1</inkml:trace>
    </iact:actionData>
  </iact:action>
  <iact:action type="add" startTime="115392">
    <iact:property name="dataType"/>
    <iact:actionData xml:id="d28">
      <inkml:trace xmlns:inkml="http://www.w3.org/2003/InkML" xml:id="stk28" contextRef="#ctx0" brushRef="#br0">21810 13890 0,'0'0'7,"0"0"3,0 0-2,37 66 2,30 1-1,15 11 0,18 1 1,-1-4 0,-8-9 2,-17-8-5,-7-9 3,-9-3 0,-5 0-1,1 3 0,0 5 1,-9-4-1,-12-9 0,-16-16-1,-13-17 1</inkml:trace>
    </iact:actionData>
  </iact:action>
  <iact:action type="add" startTime="116140">
    <iact:property name="dataType"/>
    <iact:actionData xml:id="d29">
      <inkml:trace xmlns:inkml="http://www.w3.org/2003/InkML" xml:id="stk29" contextRef="#ctx0" brushRef="#br0">18384 15559 0,'0'0'7,"-49"49"5,16-15-4,0-1 0,4-4 2,-4 0-1,-13 0 0,-33 16 0,-36 21 2,-68 34-2,-28 12 0,34-38 0,52-49 0</inkml:trace>
    </iact:actionData>
  </iact:action>
  <iact:action type="add" startTime="116593">
    <iact:property name="dataType"/>
    <iact:actionData xml:id="d30">
      <inkml:trace xmlns:inkml="http://www.w3.org/2003/InkML" xml:id="stk30" contextRef="#ctx0" brushRef="#br0">20581 13849 0,'0'0'7,"0"0"2,0 0 1,0 0-1,-4 91 1,-8 33-2,-5 54 2,-20 33 0,8-16 1,8-46-2,9-41 2,12-38-4</inkml:trace>
    </iact:actionData>
  </iact:action>
  <iact:action type="add" startTime="116963">
    <iact:property name="dataType"/>
    <iact:actionData xml:id="d31">
      <inkml:trace xmlns:inkml="http://www.w3.org/2003/InkML" xml:id="stk31" contextRef="#ctx0" brushRef="#br0">19617 15737 0,'0'0'7,"-45"66"2,24-12 0,5 8 0,7 4 0,5-8 1,8-4-1,5-8 1,-1-13 0,4-17-1,5-12 2</inkml:trace>
    </iact:actionData>
  </iact:action>
  <iact:action type="add" startTime="117175">
    <iact:property name="dataType"/>
    <iact:actionData xml:id="d32">
      <inkml:trace xmlns:inkml="http://www.w3.org/2003/InkML" xml:id="stk32" contextRef="#ctx0" brushRef="#br0">19791 14880 0,'0'0'7,"0"0"2,13 45 0</inkml:trace>
    </iact:actionData>
  </iact:action>
  <iact:action type="add" startTime="117342">
    <iact:property name="dataType"/>
    <iact:actionData xml:id="d33">
      <inkml:trace xmlns:inkml="http://www.w3.org/2003/InkML" xml:id="stk33" contextRef="#ctx0" brushRef="#br0">20854 15737 0,'0'0'7,"0"0"1,0 0 4,0 0-4,0 0 1,-58-58 0,17 41 0,-13 9 1,-12 16-1,-8 25 0,-5 42 1,13 24 0,20-3 1,26-18-1,20-28-2,16-9 1,17-8 0,17-20 1,24-21 1,46-46-4,33-50 3,17-53 0,-17-34-1,-12-11 1,-9 3-2,-28 21 4,-22 29-6,-24 33 6,-25 33-4,-16 29 1,-13 21-1,-8 12 2,-4 17-2,8 4 2,-95 112-2,-21 128 0,-8 112 2,45 0-1,50-70 1,29-67-2,21-45 1,16-34 0</inkml:trace>
    </iact:actionData>
  </iact:action>
  <iact:action type="add" startTime="120056">
    <iact:property name="dataType"/>
    <iact:actionData xml:id="d34">
      <inkml:trace xmlns:inkml="http://www.w3.org/2003/InkML" xml:id="stk34" contextRef="#ctx0" brushRef="#br0">22878 15455 0,'0'0'6,"0"0"4,0 0-2,0 0 2,20 50 0,-20-25-2,4 16 1,5 34 2,-5 45-3,0 37 4,-12 25-5,-5-12 2,1-25 1,-1-21 0,-3-20-2,3-26 3,5-20-3,0-16 1,4-17 0,4-5 2,0-3-3,0-9 1,4 0 0,8-3 0,-12-5 1,83-21 0,21-21 0,49-20-1,29-8 1,0 12 0,-33 17 1,-34 12-1,-28 4-4,-25 8 3</inkml:trace>
    </iact:actionData>
  </iact:action>
  <iact:action type="add" startTime="120961">
    <iact:property name="dataType"/>
    <iact:actionData xml:id="d35">
      <inkml:trace xmlns:inkml="http://www.w3.org/2003/InkML" xml:id="stk35" contextRef="#ctx0" brushRef="#br0">23465 16954 0,'0'0'7,"0"0"2,0 0 1,0 0-2,0 50 2,4-38-1,0 5 0,0-5 1,1 1 0,-5-5-2,0 4 2,4 1-1,0 3 0,-4 13 0,0 25 0,0 37 1,0 29 1,0-4-2,4-21-1,0-28 2,-4-18-1,0-16 0,-4-16 1,0-17-1,4 0-1</inkml:trace>
    </iact:actionData>
  </iact:action>
  <iact:action type="add" startTime="121766">
    <iact:property name="dataType"/>
    <iact:actionData xml:id="d36">
      <inkml:trace xmlns:inkml="http://www.w3.org/2003/InkML" xml:id="stk36" contextRef="#ctx0" brushRef="#br0">22311 17877 0,'0'0'6,"0"0"2,4 46 2,4-21 0,5 4-1,7 4 0,5 0-1,4 4 2,4-4 0,4-12-1</inkml:trace>
    </iact:actionData>
  </iact:action>
  <iact:action type="add" startTime="121988">
    <iact:property name="dataType"/>
    <iact:actionData xml:id="d37">
      <inkml:trace xmlns:inkml="http://www.w3.org/2003/InkML" xml:id="stk37" contextRef="#ctx0" brushRef="#br0">22360 18751 0,'0'0'5,"0"0"4,0 0 2,67-17-3,7-61 2</inkml:trace>
    </iact:actionData>
  </iact:action>
  <iact:action type="add" startTime="122338">
    <iact:property name="dataType"/>
    <iact:actionData xml:id="d38">
      <inkml:trace xmlns:inkml="http://www.w3.org/2003/InkML" xml:id="stk38" contextRef="#ctx0" brushRef="#br0">23386 18192 0,'0'0'6,"0"0"3,0 0 0,0 0 1,75-8 0,-1 4-1,30 4 0,20 0 0,25 4 2,16 4-2,-7 4 0,-26 1 0,-24-5 1,-17-8 1,-21 0-4,-16 0 2,-17 4 0</inkml:trace>
    </iact:actionData>
  </iact:action>
  <iact:action type="add" startTime="122625">
    <iact:property name="dataType"/>
    <iact:actionData xml:id="d39">
      <inkml:trace xmlns:inkml="http://www.w3.org/2003/InkML" xml:id="stk39" contextRef="#ctx0" brushRef="#br0">23982 18312 0,'0'0'6,"0"0"3,0 0 1,-41 58-1,37-21 1,4 13-2,4 29 2,0 16-1,0 4 1,0-8 0,5-16-2,-1-21 2,4-21-1,1-21 1,-1-12-3</inkml:trace>
    </iact:actionData>
  </iact:action>
  <iact:action type="add" startTime="122977">
    <iact:property name="dataType"/>
    <iact:actionData xml:id="d40">
      <inkml:trace xmlns:inkml="http://www.w3.org/2003/InkML" xml:id="stk40" contextRef="#ctx0" brushRef="#br0">23333 16830 0,'0'0'5,"-46"58"5,5 0-1,-9 20 1,1-3 0,-5 0-1,-21 20 1,-24 12 0,-21 9 1,-12-4-3,3-25 3,9-21-3,29-37 1,21-33 0</inkml:trace>
    </iact:actionData>
  </iact:action>
  <iact:action type="add" startTime="135533">
    <iact:property name="dataType"/>
    <iact:actionData xml:id="d41">
      <inkml:trace xmlns:inkml="http://www.w3.org/2003/InkML" xml:id="stk41" contextRef="#ctx0" brushRef="#br0">24760 17716 0,'0'0'2,"0"0"-2,0 0 6,0 0 3,0 0 1,0 0-1,0 0 1,0 0-2,0 0 2,-70-33-2,4-5 3,-30-15-1,-11-1-2,8 12 5,20 13-6,13 9 2,8 7 1,8 5-2,5 4 2,-1 8-1,1 4 1,-1 13-1,-12 12 1,-8 17-2,0 8 2,4 0 9,8-9-19,8-3 9,9 0 0,4 3 0,0 1 0,4 4 1,0 0-1,4-1 0,9-3 1,3 0-1,9-5 1,8 5-1,9 4 0,7 0 0,9-1 0,9 1 0,7 0 1,13 4 0,0 0-1,4 0 0,-4-8 0,-8-9 0,-5-12 0,-4-8 1,1-9-1,-1-4 2,9-3-1,12 3 6,17 0-16,7 5 9,1-1 2,-8-4-3,-21-8 1,4-8 1,4-9-1,4-12 1,5-12 0,-5-4-2,-8-5 1,0-4 1,-4-16-1,-4-21 0,-13-17 0,-20 0 0,-17 17 2,-12 12-3,-13 13 1,-12 4 1,-12-8-1,-22-5 0,-15-12 0,-38-12 0,-29-9 0,-58-24 1,-45-34 0</inkml:trace>
    </iact:actionData>
  </iact:action>
  <iact:action type="add" startTime="137198">
    <iact:property name="dataType"/>
    <iact:actionData xml:id="d42">
      <inkml:trace xmlns:inkml="http://www.w3.org/2003/InkML" xml:id="stk42" contextRef="#ctx0" brushRef="#br0">24615 17633 0,'0'0'10,"0"0"-4,0 0 4,0 0 0,0 0-2,0 0 2,0 0 0,0 0-1,0 0 1,0 0-3,0 0 3,0 0 1,0 0-3,0 0 2,17-70-1,-30 8 0,-7-17 1,-5-8-1,0 4 0,0-4 2,-8-12-3,-17-17 1,-3 0 1,-1 17-1,4 20 1,9 9-1,4-1 0,-1 1 0,5-1 0,4 9 1,9 8-1,3 9 0,5 12 0,3 12 1,1 5 0,4 3-2,0 1 2,0 3-1,4 5-1,-4 0 2,4 0 0,-5 0-1,1 0 0,0 4 0,0 0 1,0 4-1,0 0 0,-9 13 0,-7 16 1,-18 25-1,-7 24 0,-1 14 1,5 3-1,12-8 0,8-16 2,9-21 7,4-17-17,-1-17 6,5-11 3,0-9-1,-4-13-1,0-24 4,12-29-4,16-29 1,18-13 0,11 9 0,-7 20 0,-9 21 1,-4 17-1,0 16 0,12 12 0,17 9 0,29 8 1,16 9-1,-3 3 2,-9 5-3,-17 0 1,-16-1 0,-17-3 0,-16-9 1,-12-8-2,-9-4 3</inkml:trace>
    </iact:actionData>
  </iact:action>
  <iact:action type="add" startTime="139618">
    <iact:property name="dataType"/>
    <iact:actionData xml:id="d43">
      <inkml:trace xmlns:inkml="http://www.w3.org/2003/InkML" xml:id="stk43" contextRef="#ctx0" brushRef="#br0">22787 14693 0,'0'0'7</inkml:trace>
    </iact:actionData>
  </iact:action>
  <iact:action type="add" startTime="143118">
    <iact:property name="dataType"/>
    <iact:actionData xml:id="d44">
      <inkml:trace xmlns:inkml="http://www.w3.org/2003/InkML" xml:id="stk44" contextRef="#ctx0" brushRef="#br0">22911 14052 0,'0'0'2,"0"0"-1,0 0 8,0 0 0,0 0 2,-13-42-3,-16-20 2,-16-45-2,-13-26 2,-8-16 1,-13 0 0,-4-4-2,5 8 1,12 21-2,20 24 1,13 22 0,16 24 0,-3 12 1,7 18-1,9 7 1,4 9-2</inkml:trace>
    </iact:actionData>
  </iact:action>
  <iact:action type="add" startTime="143438">
    <iact:property name="dataType"/>
    <iact:actionData xml:id="d45">
      <inkml:trace xmlns:inkml="http://www.w3.org/2003/InkML" xml:id="stk45" contextRef="#ctx0" brushRef="#br0">22683 12578 0,'0'0'7,"0"0"2,0 0 1,0 0-1,-78 87 1,-1 25-2,-33 61 3,-12 30 0,29-45-2,33-55 0,29-45 2,20-41-4,9-21 3,4 4-1</inkml:trace>
    </iact:actionData>
  </iact:action>
  <iact:action type="add" startTime="143622">
    <iact:property name="dataType"/>
    <iact:actionData xml:id="d46">
      <inkml:trace xmlns:inkml="http://www.w3.org/2003/InkML" xml:id="stk46" contextRef="#ctx0" brushRef="#br0">22683 12553 0,'0'0'7,"0"0"3,37 62-1,17-4 1,33 12-1,21 1 0,3-9 2,-16-12-3,-20-17 2</inkml:trace>
    </iact:actionData>
  </iact:action>
  <iact:action type="add" startTime="144131">
    <iact:property name="dataType"/>
    <iact:actionData xml:id="d47">
      <inkml:trace xmlns:inkml="http://www.w3.org/2003/InkML" xml:id="stk47" contextRef="#ctx0" brushRef="#br0">21545 16726 0,'0'0'6,"0"0"4,-70 17 0,-13-17-2,-78-8 2,-112-21 3,-100-9-7,-44 9 3,-1 5 1,33 3-1,46-16 0,57-30 0,71-40 0,58-55 1,58-57-2,50-42 2,61-45-1,54-30 1,67-3-1,66 16 0,28 78 1,26 55-1,28 66 1,9 66-2,25 70 2,95 84-2,28 73 2,-20 71-1,-91-28 0,-107-51 2,-80-41-2,-61-37 0,-54-25 7,-41 12-13,-75 59 7,-166 94-1,-218 104 0,-104-29 0,12-49 0,58-30 0,112-53 0,108-63 1,103-74-1,45-103 1,21-162-2</inkml:trace>
    </iact:actionData>
  </iact:action>
  <iact:action type="add" startTime="148516">
    <iact:property name="dataType"/>
    <iact:actionData xml:id="d48">
      <inkml:trace xmlns:inkml="http://www.w3.org/2003/InkML" xml:id="stk48" contextRef="#ctx0" brushRef="#br0">24888 18064 0,'0'0'2,"0"0"1,0 0 5,0 0 2,0 0 0,-8 45-2,4-37 2,0 1-1,4-1 0,-4-4 1,4 0-1,-4 0 0,-1-4 0,5 0 1,0 0-1,0 0 1,0 0-1,-66-115 0,33 40 1,-8-28-2,-1-34 2,-7-16 0,7-13 1,9-4-1,4 9 1,0 12-3,-4 20 2,-8-11-2,-9-22 1,-16-28 1,-21-50-1,0-1 0,4 14 1,5 24 3,16 21-10,-4 12 6,4 17 0,-1 8 2,1 12-3,0-7 2,-4-18-2,0-24 2,0-17 1,8 13 0,-8 8-1,-5 8 0,-7 17-6,-1 16 6,5 17 3,7 9 1,14 11-12,7 9 14,9 25-14,12 12 7,8 17 2,5 8 1,4 4-8,0 4 6,3 5-1,1 3-1,0 1 1,4 4 1,0 3-2,0 1 2,0 4 1,0 0-4,0 0 4,58 162-3,-4 37 2,4 41 0,-9 4-1,-24-29 0,-8-49 0,-9-34 0,-8-28 0,-4-30 1,0-28-1,0-30 0,-1-16 0,5 0 0,-24-115 2,-5-68-3,12-57 2,25 8-1,17 50 0,12 54 0,1 49 1,-9 38-2,-4 20 2,-1 17-1,14 8 1,32 13-1,54 20 0,46 8 0,3-3 0,-15-9 0,-42-12 1,-38-9-1,-41-4 0</inkml:trace>
    </iact:actionData>
  </iact:action>
  <iact:action type="add" startTime="164748">
    <iact:property name="dataType"/>
    <iact:actionData xml:id="d49">
      <inkml:trace xmlns:inkml="http://www.w3.org/2003/InkML" xml:id="stk49" contextRef="#ctx0" brushRef="#br0">17834 8686 0,'0'0'3,"0"0"-3,0 0 9,0 0 0,46 4 2,-1-4-3,21-4 1,13-9 1,4 1-1,4 0 1,16-5 1,9-4-1,24-3 0,21-5-2,21-5 2,0 1 0,8 0-1,13-12 1,-4 7 1,-18 5-7,5 4 5,-4 4 1,-4 9 0,0 3-2,-4 5 1,3 0 1,1 0-1,-4-1 2,-13 1-3,-12-4 0,4-5 2,4 5-1,0 3 1,-8 5-1,-13 0 0,17 0 1,4 0-1,-4 4 0,-17 0 0,-7 0 1,7-4 0,17 0-2,-8 8 1,-21 4 0,-38 0 1,-24-4 0,-16 1-2,-13-1 2,-9 0-1,-3-4 0,-5 0 1,-4 0-2,1 0 2,-5 0-1,0 0 2,0 0-4,-4 0 4,0 0-1,0 0-3,-107-33 4,-55 0-3,-65 8 1,-22 12 1,-7 1-1,20 16 0,4 4 0,5 5 1,-17 12-1,-4 8 0,-34 0 0,-12 8 2,-32 1-3,-22-1 2,0 9-2,18-9 2,32 5-1,29-5 0,41-8 1,34 0-1,36-8 2,30-4-2,33-5 1,16-3 1,30-5-2,16 0 0,12-3 1,9-5-5,3 0 5,5 0-1,4 0-1,0 0 2,0 0-2,0 0 3,91-25-3,8 8 3,46-8-3,50-4 1,32-12 1,-7 4-1,15-5 0,1-3 2,-21 3-3,13 5 1,-1 4 1,-15 4 6,23 4-13,5 13 5,-12 3 1,16-3 1,0 4 0,-33-1-2,0-7 2,-4-1-2,-21 9 2,-4-4-1,-4-1 0,-8 5 1,-1 0-1,-7 3 0,-18 5 0,-24 0 2,-12-4-3,-5-4 2,5 0-1,0 4-1,-9 8 2,-12 4 0,-17 4-2,-8-3 2,-4-5 0</inkml:trace>
    </iact:actionData>
  </iact:action>
  <iact:action type="add" startTime="196140">
    <iact:property name="dataType"/>
    <iact:actionData xml:id="d50">
      <inkml:trace xmlns:inkml="http://www.w3.org/2003/InkML" xml:id="stk50" contextRef="#ctx0" brushRef="#br0">13643 11878 0,'0'0'2,"0"0"0,0 0 8,0 0-2,0 0 2,66 8-1,-16 1 1,20 7-1,17 9 0,21 8 1,24 4 1,17 1-4,4-5 3,0-4 0,-4 0-1,-8 0 0,-13-9-1,-16 1 2,-25-8-1,-21-5 0,-21-4 1,-12-4-1,-8-8 1,-4-17-2,-13-17 2,-12-15-1</inkml:trace>
    </iact:actionData>
  </iact:action>
  <iact:action type="add" startTime="196414">
    <iact:property name="dataType"/>
    <iact:actionData xml:id="d51">
      <inkml:trace xmlns:inkml="http://www.w3.org/2003/InkML" xml:id="stk51" contextRef="#ctx0" brushRef="#br0">15112 11576 0,'0'0'7,"0"0"3,0 0 0,0 0-2,66 16 2,0 9-1,38 17 0,36 20 1,26 12 0,3 9-1,-24-8 0,-41-17 1,-26-9-2,-20-11 2,-29-14-2,-12-3 2,-13-4 0,-12 3-2,-34 18 2,-49 20-1,-50 12 1,-3-8-1,15-8 0,30-13 1,16-16-1</inkml:trace>
    </iact:actionData>
  </iact:action>
  <iact:action type="add" startTime="213469">
    <iact:property name="dataType"/>
    <iact:actionData xml:id="d52">
      <inkml:trace xmlns:inkml="http://www.w3.org/2003/InkML" xml:id="stk52" contextRef="#ctx0" brushRef="#br0">22770 10040 0,'0'0'3,"0"0"-3,0 0 19,0 0-17,0 0 3,0 0 4,46 20 2,-26-7-2,9 3 0,13 13 0,11 17 0,26 29 1,29 36 0,36 34-2,26 33 1,-5 4 1,-7 1-1,-18-26 1,-16-29-1,-20-24 0,-13-17-1,-25-17 4,-12-12 1,-25-12-7,-4-9 2,-9-12 2,-8-9-1,-8-7 4,-4-9-8</inkml:trace>
    </iact:actionData>
  </iact:action>
  <iact:action type="add" startTime="213844">
    <iact:property name="dataType"/>
    <iact:actionData xml:id="d53">
      <inkml:trace xmlns:inkml="http://www.w3.org/2003/InkML" xml:id="stk53" contextRef="#ctx0" brushRef="#br0">24119 10060 0,'0'0'6,"0"0"3,0 0 0,0 0 0,0 0 2,0 0-2,0 0 0,0 0 1,0 0-2,0 0 2,-100 71-1,-19 24 0,-68 67 2,-36 57-2,-9 21-1,34-20 1,28-22 1,25-20-1,21-37 1,-4-21-2</inkml:trace>
    </iact:actionData>
  </iact:action>
  <iact:action type="add" startTime="218035">
    <iact:property name="dataType"/>
    <iact:actionData xml:id="d54">
      <inkml:trace xmlns:inkml="http://www.w3.org/2003/InkML" xml:id="stk54" contextRef="#ctx0" brushRef="#br0">15600 6624 0,'0'0'3,"0"0"-3,0 0 10,0 0-1,54 37 0,0 1-1,8 7 3,-4-3-3,-13-5 2,-8-4-1,-4 0 1,0 4 2,1 13-3,3 12 1,4 13-1,9 20 1,20 17-3,1 8 4,-1 0-3,-12-25 3,-9-21-3,-7-20 0,-9-12 2,-8-9-1,-5-8 1,-3-5-1,-5-3 2,-3-5-2,-1 1-3,0-5 3,-4 0 1,0-4-1,1 1 0,-1-1 0,0 0 1,0 0-2,4-4 2,-8 0 0,9-8-1,11-17 1,22-33-2,16-50 2,41-49-1,42-62 0,45-30 1,58-41-1,12-20 0,26 20 0,16-8 1,-17 33 0,21 16-2,-17 26 2,-24 41-1,-29 45 0,-67 42 0,-45 33 1,-37 25-1,-13 12 0,9 4 0</inkml:trace>
    </iact:actionData>
  </iact:action>
  <iact:action type="add" startTime="229796">
    <iact:property name="dataType"/>
    <iact:actionData xml:id="d55">
      <inkml:trace xmlns:inkml="http://www.w3.org/2003/InkML" xml:id="stk55" contextRef="#ctx0" brushRef="#br0">22633 11886 0,'0'0'1,"0"0"3,0 0 5,0 0 0,0 0 1,0 0-1,112-8 0,33-4 1,49-5-1,17 1 0,46 7 1,12 5 0,8 4-2,38 0 2,-13-4-1,16-8 2,34-22-3,20-36 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058">
    <iact:property name="dataType"/>
    <iact:actionData xml:id="d0">
      <inkml:trace xmlns:inkml="http://www.w3.org/2003/InkML" xml:id="stk0" contextRef="#ctx0" brushRef="#br0">4247 5241 0,'0'0'1,"0"0"4,0 0 2,0 0 1,0 0 1,41-37 1,-7 25 0,-1-1-1,8 1 0,-8-1 0,9 1 0,-9-1 0,8 5 0,9 0 1,-5 0-1,9-1 1,4 5 1,8 4-2,9 4 1,11 0 1,5 1-2,0-5 1,5-5-1,-5-3 1,-4 4-2,-1 0 2,1 4 1,4 0-4,4 0-1,5-4 4,-5 0 0,0 4-2,-4 0 2,4 4-1,0 4 0,1 0 2,-5-4-4,-5-4 3,1 0-1,0 5 1,13 3-1,-1 8 0,8 5 1,1-4-1,4-5 6,8 1-10,20 3 3,9 5 1,4-1 0,13 1 1,12-8-2,20-9 2,42-4-1,21-9 0,24 1 0,1 4 2</inkml:trace>
    </iact:actionData>
  </iact:action>
  <iact:action type="add" startTime="28642">
    <iact:property name="dataType"/>
    <iact:actionData xml:id="d1">
      <inkml:trace xmlns:inkml="http://www.w3.org/2003/InkML" xml:id="stk1" contextRef="#ctx0" brushRef="#br0">15956 13940 0,'0'0'7,"0"0"2,0 0 0,0 0 0,0 0 1,0 0-1,-13 58 1,5-8-1,0 28 1,-5 42-1,-3 29 1,-5 25-1,0 17 0,-3 20 3,7 12-6,5 18 4,-5 11 0,9-8-2,4 17 2,-9-4-1,9-13 0,4 21 1,-8-21-1,8-20 1,0-17-2,0-21 2,4-12-1,-8-21 0,-4-24 0,-1-38 1,5-29-1,4-21 0,0-12 0,4-8 1,1-8-1,3-9 0,-8-4-1,91-46 2</inkml:trace>
    </iact:actionData>
  </iact:action>
  <iact:action type="add" startTime="29290">
    <iact:property name="dataType"/>
    <iact:actionData xml:id="d2">
      <inkml:trace xmlns:inkml="http://www.w3.org/2003/InkML" xml:id="stk2" contextRef="#ctx0" brushRef="#br0">18285 13787 0,'0'0'6,"0"0"3,0 0 0,0 0 1,0 0-1,0 0 1,0 0-1,0 0 0,-41-9 1,37 18-2,-5 11 2,1 22 0,0 24-1,0 29 0,-5 38 1,1 28-1,-1 21 0,-3 30 0,-1 3 0,1 13 1,-1-1-1,5-3 0,3-17 1,5-17-1,4-12 0,4-8 1,5-8 0,-1-9-3,0 0 3,-4-12 0,0 4-1,1-5 0,-1-11 0,4-17 0,0-1 0,5-3 0,3 0 1,-12-9-1,1-4 0,-5-12 2,-5-13-3,1-7 2,-8-1-2,-5 4 2</inkml:trace>
    </iact:actionData>
  </iact:action>
  <iact:action type="add" startTime="30020">
    <iact:property name="dataType"/>
    <iact:actionData xml:id="d3">
      <inkml:trace xmlns:inkml="http://www.w3.org/2003/InkML" xml:id="stk3" contextRef="#ctx0" brushRef="#br0">15931 18577 0,'0'0'6,"0"0"3,0 0 2,0 0-3,0 0 1,0 0 0,0 0 1,0 0-1,0 0 0,41 0 1,-32 4-1,3 0 4,0 0-8,9 1 5,8-1-1,12 0 1,17 0-1,17 0 0,20 0 0,17 0 2,20 1 0,13-1-3,20 0 1,17 4 1,5-4-1,3 5 3,-20-1-5,-26 0 3,-28 0-1,-33-3 0,-21-1 0,-16-4 0,-5-21 0,-12-29 0</inkml:trace>
    </iact:actionData>
  </iact:action>
  <iact:action type="add" startTime="31968">
    <iact:property name="dataType"/>
    <iact:actionData xml:id="d4">
      <inkml:trace xmlns:inkml="http://www.w3.org/2003/InkML" xml:id="stk4" contextRef="#ctx0" brushRef="#br0">16436 15762 0,'0'0'5,"0"0"3,0 0 1,0 0 1,0 0-1,0 0 0,0 0 1,0 0 0,0 0-1,0 0 0,0 0 0,0 0 1,45 41-1,-12-4 0,25 21 1,33 21-2,17 12 3,12-4-3,-8-17 3,-21-16-3,-21-12 2,-8-5-2,-8-4 2,-5-4-1,-16-4 1,-4-9-1,-4-7 0,-4-13 0</inkml:trace>
    </iact:actionData>
  </iact:action>
  <iact:action type="add" startTime="32326">
    <iact:property name="dataType"/>
    <iact:actionData xml:id="d5">
      <inkml:trace xmlns:inkml="http://www.w3.org/2003/InkML" xml:id="stk5" contextRef="#ctx0" brushRef="#br0">17536 15443 0,'0'0'7,"0"0"3,0 0-1,0 0 1,0 0-2,0 0 1,-74 45 1,-9 13 0,-49 46-1,-21 33 1,16-1 2,21-3-4,29-26 3,25-20-3,17-16 2,16-13-1,12-13 1,5-8-2,8-8 2,0-8-2,4-4 2,0-5-3</inkml:trace>
    </iact:actionData>
  </iact:action>
  <iact:action type="add" startTime="32992">
    <iact:property name="dataType"/>
    <iact:actionData xml:id="d6">
      <inkml:trace xmlns:inkml="http://www.w3.org/2003/InkML" xml:id="stk6" contextRef="#ctx0" brushRef="#br0">16812 13489 0,'0'0'5,"0"0"4,0 0 2,0 0-1,-45 0-2,41 0 1,-1 4 0,1 0 1,0 4-2,0 5 2,0 7 0,0 9-1,0 9 0,4 11 0,4 22 1,12 20-2,13 12 2,8-3 0,5-22 3,-9-20-5,-4-16 3,-8-13-4,-5-17 11,-8-8-17</inkml:trace>
    </iact:actionData>
  </iact:action>
  <iact:action type="add" startTime="33361">
    <iact:property name="dataType"/>
    <iact:actionData xml:id="d7">
      <inkml:trace xmlns:inkml="http://www.w3.org/2003/InkML" xml:id="stk7" contextRef="#ctx0" brushRef="#br0">17892 13414 0,'0'0'7,"0"0"3,0 0-1,0 0 0,0 0 1,0 0-1,-79 66 0,-12-16 0,-33 20 1,-29 22 0,4 3 0,21-4 0,29-8 2,24-13-6,34-20 7,16-13-7,13-8 6,3 0-6,9 0 4,0 8-1,5 25 0,-1 34 1,0 28-2,0 12 2,4-24-1,-4-29 2,0-21-4,5-16 4,-1-22-3,-4-24 1</inkml:trace>
    </iact:actionData>
  </iact:action>
  <iact:action type="add" startTime="42253">
    <iact:property name="dataType"/>
    <iact:actionData xml:id="d8">
      <inkml:trace xmlns:inkml="http://www.w3.org/2003/InkML" xml:id="stk8" contextRef="#ctx0" brushRef="#br0">14810 15157 0,'0'0'1,"0"0"1,0 0 8,0 0-1,-66 0 2,-9 4-3,-66 9 1,-41 20 2,-4 21-1,33 4 0,46-9 0,36-16-1,34-8 0,20-8 1,13-9-2,8-4-1,9 0 2,8 5 1,16-1-1,21 4 0,12 5 0,-4 0 1,-4-1-1,-12 1 0,-17 3 0,-4 1 2,-17 0-3,1 4 2,-5 4-1,-4 4 0,-8-4-1,-8 4 3,-9 8-3,-8 5 1,-4-1 0,0-7 1,8-9 0,13-13-1,7-12 0,5-8 1,0-12-1,0-30 0,5-45 0,3-58 2,4-29-3,1 0 1,-5 29 0,-8 45 2,-4 38-3,0 20 1,-5 17 1,5 9-2,0 7 3,0 9-3,4 4 3,0 0-4,0 0 3,-8 91 0,-1 38-1,-7 65 0,3 34 0,1-13 1,8-33-1,8-28 0,8-38 2,1-34-4,3-20 3,-3-16-1,-5-25 0,0-17 0,-8-4 1</inkml:trace>
    </iact:actionData>
  </iact:action>
  <iact:action type="add" startTime="42981">
    <iact:property name="dataType"/>
    <iact:actionData xml:id="d9">
      <inkml:trace xmlns:inkml="http://www.w3.org/2003/InkML" xml:id="stk9" contextRef="#ctx0" brushRef="#br0">14864 15426 0,'0'0'6,"0"0"3,0 0 1,0 0-1,49 0 1,-45 0-1,9 4 1,-1 5 0,1 7-2,-5 13 1,-4 13 0,0 20 1,0 29-1,5 29 1,-5 21 0,0-17 2,-4-37-2,0-50-1,0-29 0</inkml:trace>
    </iact:actionData>
  </iact:action>
  <iact:action type="add" startTime="43572">
    <iact:property name="dataType"/>
    <iact:actionData xml:id="d10">
      <inkml:trace xmlns:inkml="http://www.w3.org/2003/InkML" xml:id="stk10" contextRef="#ctx0" brushRef="#br0">14781 13489 0,'0'0'7,"0"0"1,0 0 2,0 0 0,0 0-1,-42 0 0,9 0 1,-25 8-1,-37 13 0,-41 16 0,-9 8 2,21-7 0,24-5-1,30-8-2,25-9 3,16-3-2,12-5 0,9 0-1,8-4-1,4 0 2,13 5 1,16 3-1,37 5 0,38 12 1,12 4-1,-21-4 0,-21-4 1,-16-5-2,-12 1 2,-13 0-1,-12 4 0,-17-1 0,-12 5 1,-25 17-1,-33 20 1,-20 0-1,3-12-1,13-16 3,16-14-3,21-15 3,8-18-4,9-15 4,4-22-2</inkml:trace>
    </iact:actionData>
  </iact:action>
  <iact:action type="add" startTime="44074">
    <iact:property name="dataType"/>
    <iact:actionData xml:id="d11">
      <inkml:trace xmlns:inkml="http://www.w3.org/2003/InkML" xml:id="stk11" contextRef="#ctx0" brushRef="#br0">14309 13145 0,'0'0'8,"0"0"-2,0 0 3,0 0 2,4 62-3,-8 8 1,-4 42 1,-9 37-1,1 29 2,-5-4-1,5-29-1,3-37 1,13-30-1,8-7 0,5-5 1,3-20-1,-3-26 0</inkml:trace>
    </iact:actionData>
  </iact:action>
  <iact:action type="add" startTime="44340">
    <iact:property name="dataType"/>
    <iact:actionData xml:id="d12">
      <inkml:trace xmlns:inkml="http://www.w3.org/2003/InkML" xml:id="stk12" contextRef="#ctx0" brushRef="#br0">15207 13261 0,'0'0'6,"0"0"4,0 0-1,0 0 1,0 0-1,66 45 0,-20-20 1,3 8-2,-7 1 1,-13-1 1,-25 4-1,-8 17 1,-25 41 1,-33 46 0,-17 20-3,9-28 0,20-38 4,25-33-2,25-29 5,13-12-13,28-13 6,58-24 1,100-75 1,82-112-1,-20-91 0</inkml:trace>
    </iact:actionData>
  </iact:action>
  <iact:action type="add" startTime="50393">
    <iact:property name="dataType"/>
    <iact:actionData xml:id="d13">
      <inkml:trace xmlns:inkml="http://www.w3.org/2003/InkML" xml:id="stk13" contextRef="#ctx0" brushRef="#br0">16804 16950 0,'0'0'2,"0"0"1,-54 54 4,38-29 3,3 4 0,1 8-2,4 13 2,-1 20-1,1 21-1,-9 21 5,1 20-4,-1 5-1,5-13 1,8-29-1,8-20 2,8-25 0,5-34 0,-17-16-2,41-45 1,1-42 1</inkml:trace>
    </iact:actionData>
  </iact:action>
  <iact:action type="add" startTime="50619">
    <iact:property name="dataType"/>
    <iact:actionData xml:id="d14">
      <inkml:trace xmlns:inkml="http://www.w3.org/2003/InkML" xml:id="stk14" contextRef="#ctx0" brushRef="#br0">16816 16867 0,'0'0'8,"0"0"2,0 0-1,0 0 1,-41 0-2,37 0 2,4 0-1,0 0 1,0 0-1,83 4-1,-9 5 2,9 3 0,-17 5 2,-20-1-6,-22 1 4,-11 3-2,-13 5 2,-9 12-1,-15 26 1,-26 28-1,-20 12 1,-1-8 1,13-20-1,17-25 0,16-21 0,9-9-2,3-7 0,5-5 0,4-4 1,4 0-1,4 0 2,17 1-1,37-1 1,41 8-2,17 9 3,-5 4-3,-15 4 2,-18 0-2,-16 0 3,-24-5-3,-22 1 2,-20 8-1,-29 21 0,-62 41 1,-54 21-1,-13-12 0,38-25 0,46-46 0,20-50 1,-17-78-1</inkml:trace>
    </iact:actionData>
  </iact:action>
  <iact:action type="add" startTime="58425">
    <iact:property name="dataType"/>
    <iact:actionData xml:id="d15">
      <inkml:trace xmlns:inkml="http://www.w3.org/2003/InkML" xml:id="stk15" contextRef="#ctx0" brushRef="#br0">17727 16913 0,'0'0'1,"0"0"1,0 0 18,0 0-20,0 0 8,0 0 1,0 0 1,0 0-2,0 0 3,-42 12-3,30-28 1,-9-13 1,-8-17 0,-12-16-2,-9-8 2,-8-5-1,4 13 2,5 12 3,7 13-10,1 8 5,-4 8 0,-5 1 0,0 3 1,5 5-1,3 3 1,5 1-2,4 0 2,4 4-1,0-1 0,0 5 1,4 0-1,-16 5 1,-5 7-2,-7 13 2,-5 4-1,8 8 0,5 0 0,7 5 0,1 7 1,-8 18-1,3 11 1,-3 9-2,7-8 2,9-13-1,9-12 1,3-4-1,1 4 0,-1 12 0,5 12 1,3 9-1,5 9 0,4-14 0,9-11 1,3-9-1,0-12 0,5-5 0,4-3 1,3-1 0,5 0-2,0 5 2,9 4-1,3 3 0,5 1 0,-9 0 1,4-4-1,-8-9 0,0-4 1,5-3 3,3-1-8,9 0 4,7-4 0,10-4 2,3-9-3,0-8 1,-3-8 0,-5-4 1,-9-4-1,-3-9 0,4-16 0,8-20 1,4-26 0,9-29-1,-1-45 1,-8-33-2,-8-75 2,-33-29-1,-29-33 0,-46-70 1,-49 8-1,-46 8 0,-25 104-1,-28 82 3,3 113-3,26 78 2</inkml:trace>
    </iact:actionData>
  </iact:action>
  <iact:action type="add" startTime="111838">
    <iact:property name="dataType"/>
    <iact:actionData xml:id="d16">
      <inkml:trace xmlns:inkml="http://www.w3.org/2003/InkML" xml:id="stk16" contextRef="#ctx0" brushRef="#br0">16270 13687 0,'0'0'3,"0"0"-3,0 0 9,0 0 1,0 0 0,0 0-2,0 0 2,0 0 0,0 0-1,0 0-1</inkml:trace>
    </iact:actionData>
  </iact:action>
  <iact:action type="add" startTime="112213">
    <iact:property name="dataType"/>
    <iact:actionData xml:id="d17">
      <inkml:trace xmlns:inkml="http://www.w3.org/2003/InkML" xml:id="stk17" contextRef="#ctx0" brushRef="#br0">15563 16122 0,'0'0'7,"0"0"2,0 0 1,0 0-1</inkml:trace>
    </iact:actionData>
  </iact:action>
  <iact:action type="add" startTime="113716">
    <iact:property name="dataType"/>
    <iact:actionData xml:id="d18">
      <inkml:trace xmlns:inkml="http://www.w3.org/2003/InkML" xml:id="stk18" contextRef="#ctx0" brushRef="#br0">14446 17405 0,'0'0'7,"0"0"6,0 0-8,0 0 5,0 0-2,-33-49 2,-9 20 0,-28-9-1,-34 1 0,-28 12 1,-17 17 0,0 20-2,0 22 2,17 7 0,24 9-2,34-1 1,24-7 1,29-9-1,21 0 4,13 8-7,32 9 3,46 12 2,33 0-2,25-4-1,5 0 1,-10 0 0,-15-4 1,-26-8-1,-24-9 1,-21-8-2,-21-8 2,-17-1-1,-15 1 0,-18 16 1,-32 21-1,-46 25 1,-29 4-1,8-25 0,21-29 0,29-25 0,16-24 1</inkml:trace>
    </iact:actionData>
  </iact:action>
  <iact:action type="add" startTime="114208">
    <iact:property name="dataType"/>
    <iact:actionData xml:id="d19">
      <inkml:trace xmlns:inkml="http://www.w3.org/2003/InkML" xml:id="stk19" contextRef="#ctx0" brushRef="#br0">13829 17099 0,'0'0'7,"0"0"2,0 0-1,0 0 1,0 0 1,0 75-1,4 53 1,9 112-1,-5 79 1,-8 4 0,-4-50-1,0-58 1,4-66-1,8-37 1,9-50-1,12-33 1</inkml:trace>
    </iact:actionData>
  </iact:action>
  <iact:action type="add" startTime="114539">
    <iact:property name="dataType"/>
    <iact:actionData xml:id="d20">
      <inkml:trace xmlns:inkml="http://www.w3.org/2003/InkML" xml:id="stk20" contextRef="#ctx0" brushRef="#br0">14967 17024 0,'0'0'7,"0"0"2,-29 50 1,-4 4-1,-13 37 1,1 42-2,-1 40 3,9 18 0,16-5-1,9-24-1,16-34-1,13-29 2,16-20-1,8-21 2,9-25-3,-1-25 2,9-16-2,9-25 2,7-29-1,1-42 0,-5-49 1,-8-33-2,-17-5 2,-20 22 0,-25 28 0,-33 17-3,-33 28 3,-29 51-1,-21 66 0,-58 90 1</inkml:trace>
    </iact:actionData>
  </iact:action>
  <iact:action type="add" startTime="126410">
    <iact:property name="dataType"/>
    <iact:actionData xml:id="d21">
      <inkml:trace xmlns:inkml="http://www.w3.org/2003/InkML" xml:id="stk21" contextRef="#ctx0" brushRef="#br0">15579 17931 0,'0'0'1,"0"0"3,0 0 4,0 0 2,0 0-1,0 0 0,0 0 0,0 0 0,0 0 1,0 0-1,0 0 1,0 0-1,0 0 0,0 0 1,0 0-2,0 0 2,0 0 0,0 0-2,0 0 2,0 0 0,0 0 1,0 0 2,0 0-10,71 0 7,-30-8 1,9-5-3,-5 5 1,-3 0 0,-9 4 2,-9 0-4,-3-1 3,-4 5 0,-5-4-2,5-4 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24">
    <iact:property name="dataType"/>
    <iact:actionData xml:id="d0">
      <inkml:trace xmlns:inkml="http://www.w3.org/2003/InkML" xml:id="stk0" contextRef="#ctx0" brushRef="#br0">7727 13257 0,'0'0'1,"0"0"-1,0 0 6,0 0 4,0 0-1,0 0 1,0 0-2,0 0 2,0 0-1,-67-50 1,26 21-1,-13-8 0,0-5 1,5 1-2,12 4 3,-1 4-3,18 0 3,7 4 0,-3 4-1,7-4-2,5 0 2,0-4 0,0-9-2,0-7 3,-4-5-3,-1 0 2,-3 0-1,4 4 0,-1 1 2,9 3-4,9-4 0,7-3 2,9-9 1,12-1-2,-8 5 2,4 1-1,-8 7 1,-4 4-1,-1 9 0,-3 4 1,0 4-1,-1 4 1,1 4-2,-1-3 1,5-1 1,4 4-2,8 0 2,4 9-1,0 8 0,9 8 1,8 12-1,8 9 1,0 13-1,-4 3 0,-9 9 0,1 8 0,-9 4 0,1 0 1,-5 4-1,-4-4 1,-4 0-1,-4 5 1,-4 3-2,-9-4 2,-8-8-1,-4 0 0,-8 4 1,-25 21-2,-13 12 2,-16 5 0,-25-1-2,-8-4 1,-4-12 2,8-21-3,29-25 1,20-28 0,18-43 0,11-90 5</inkml:trace>
    </iact:actionData>
  </iact:action>
  <iact:action type="add" startTime="12350">
    <iact:property name="dataType"/>
    <iact:actionData xml:id="d1">
      <inkml:trace xmlns:inkml="http://www.w3.org/2003/InkML" xml:id="stk1" contextRef="#ctx0" brushRef="#br0">15294 11783 0,'0'0'3,"0"0"-3,0 0 11,0 0-3,0 0 1,0 0 1,0 0 0,0 0-2,0 0 2,0 0-1,0 0 1,0 0 0,0 0-2,0 0 1,0 0 1,0 0-1,0 0 0,0 0 1,0 0-1,0 0 0,0 0 0,0 0 0,54 33 0,-34-25 1,5-4-1,4 1 1,4-1-1,4 0 1,5 0-2,3 0 2,-7 0-1,3 0 0,0 1 0,-8-1 1,0 0 0,-4 0-2,0 0 3,-8-4-3,0 0 1,-5 0 4,1 0-8,-1 0 5,1 4-1,4-4 1,3 4-1,10 0 1,3 1-2,12-1 2,9 0-2,4-4 2,5 0-1,-9 0 0,-1 0 1,-7 0 0,-8 0-1,-9 0 1,-4 0-2,0 0 2,-5 0-2,5 0 2,4 0-1,9 0 0,3 0 0,13 0 1,4 0-1,9 0 1,-5 0 0,0-4-2,-12 4 2,-9-4-1,-7 4 0,-5-5 0,-9 5 0,1 0 2,0 0-4,-4 0 3,4 0-1,4 0 1,12 0 1,9 0-4,16-4 3,12 0-2,5 0 2,-8 0-1,-9 0 1,-12 0-2,-13 0 1,-8 4 1,-4 0-1,0 0 0,0 0 1,4 0-1,8 4 0,13 0 0,12-4 0,13 0 2,-9 0-3,1 0 2,-9 0-2,-13 0 2,-7 0-1,-9 0 1,-4 0-2,-4 4 2,-5 0-1,-3-4 0,-1 4 1,-3-4-1,-1 0 1,13-20-1,41-80 0</inkml:trace>
    </iact:actionData>
  </iact:action>
  <iact:action type="add" startTime="16624">
    <iact:property name="dataType"/>
    <iact:actionData xml:id="d2">
      <inkml:trace xmlns:inkml="http://www.w3.org/2003/InkML" xml:id="stk2" contextRef="#ctx0" brushRef="#br0">13295 11741 0,'0'0'2,"0"0"2,0 0 4,0 0 0,-49 0 2,28-4-1,-12-8 1,-21-13-1,-20-8 0,-17-8 1,4-1-1,4 1 0,9-1 2,12 5-2,12 4 1,17 4-1,8 0 0,13 0 2,7-4-4,10-9 3,11-16-1,17-16 0,25-9 1,29 4-1,21 17 1,3 13-1,18 16 2,-9 24-4,8 22 2,13 24 2,16 33-3,-8 26 3,-25 3-3,-29-12 4,-25-21-6,-32-16 5,-18-17-2,-16-8-2,-20 8 3,-50 29-1,-100 37 1,-123 30-1,-63-22 0,8-20 1,47-29 1,77-41-3,71-38 1,50-74 0,33-112 0</inkml:trace>
    </iact:actionData>
  </iact:action>
  <iact:action type="add" startTime="27616">
    <iact:property name="dataType"/>
    <iact:actionData xml:id="d3">
      <inkml:trace xmlns:inkml="http://www.w3.org/2003/InkML" xml:id="stk3" contextRef="#ctx0" brushRef="#br0">15637 12955 0,'0'0'3,"0"0"-3,0 0 11,0 0-1,0 0-3,0 0 2,0 0 1,0 0-1,0 0 0,0 0 1,100-58-1,7 37 0,50-4 0,42 8 2,41 1-2,16-5 0,-16 9 2,-8 8-4,-33 4 3,-34 4-1,-24 0 0,-34-4 1,-28 0-1,-13 4-1,-4 0 4,4 0-5,9-8 4</inkml:trace>
    </iact:actionData>
  </iact:action>
  <iact:action type="add" startTime="28445">
    <iact:property name="dataType"/>
    <iact:actionData xml:id="d4">
      <inkml:trace xmlns:inkml="http://www.w3.org/2003/InkML" xml:id="stk4" contextRef="#ctx0" brushRef="#br0">20751 12797 0,'0'0'6,"0"0"3,0 0 5,0 0-10,-54 17 7,17-17-3,-38 0 2,-44 0-1,-43-4 1,-32-1 1,3 1-2,18 0 0,24 4 0,33 0 0,29-4 3,17-4-5,12-5 3,12-3-1,9-17 3,12-21-6,13-17 4,16-15-1,21-18 1,20-16 1,13 0-4,4 8 3,-8 25-1,-9 25 0,5 12-1,25 9 2,32 8-1,42 12 1,62 9 1,21 16-5,8 8 8,12 9-9,-37 8 5,-33 0 0,-33 4-1,-49 0 3,-43 9-6,-15 11 5,-13 18-3,-17 20 1,-12 12-1,-20 22 2,-34 3-1,-54 0 0,-37-24 3,-20-26-4,-9-20 2,-8-37-2,-8-46 1,-17-66 1</inkml:trace>
    </iact:actionData>
  </iact:action>
  <iact:action type="add" startTime="37691">
    <iact:property name="dataType"/>
    <iact:actionData xml:id="d5">
      <inkml:trace xmlns:inkml="http://www.w3.org/2003/InkML" xml:id="stk5" contextRef="#ctx0" brushRef="#br0">13449 11919 0,'0'0'2,"0"0"-1,0 0 10,0 0-3,0 0 1,0 0 1,0 0-1,0 0 0,0 0 1,0 0-1,0 0 0,0 0 1,0 0-2,-54 5 2,17-18-1,-17 1 1,-25-1-1,-16 1 0,-4 0 1,4 3-1,12 5 0,21 0 0,16 0 1,9 0-2,12 0 3,4 4-1,5 0-2,3 0 2,9 0-2,4 0 2,0 0-1,0 0 0,0 0 0,158 0 1,-43-5 0,18 1-2,7 0 3,5 4-4,-8 4 3,-25 0 0,-21 5 0,-21-1-2,-16 0 1,-9 1 1,-8-1-1,-3-4 0,-18 0 1,1 0-2,-5 0 2,-4-4-1,-4 0 1,1 0-1,-5 0 0,0 0 1,0 0-1,0 0 2,-83-24-3,0 7 1,-24 5 0,-1 3 0,9 5 1,3 0-1,14 4 0,11 0 0,5 0 1,12 0 5,13 0-10,12 0 3,8 0 1,5 0 0,8 0 1,3 0-2,5 0 3,0 0-4,0 0 2,0 0 1,0 0-1,158 12 1,-47-3-1,18-1 0,-5-4 1,-29 0 0,-25 0-2,-24 1 2,-13-1-1,-12-4 0,-5 4 0,-8-4 0,-3 0 1,-1 0 1,-4 0-4,0 0 4,0 0 0,-100 0-4,13-4 1,-16 0 2,4-5-1,16 5 0,25 4 1,17 0-1,20-4 0,17 0 0,4 4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321">
    <iact:property name="dataType"/>
    <iact:actionData xml:id="d0">
      <inkml:trace xmlns:inkml="http://www.w3.org/2003/InkML" xml:id="stk0" contextRef="#ctx0" brushRef="#br0">4719 13961 0,'0'0'2,"0"0"-1,0 0 19,0 0-16,0 0-1,0 0 6,0 0 1,0 0 0,58-50-2,0 33 3,12 5-3,4 0 3,9-1-2,8-3 2,8-1-4,9 5 3,4 3-1,-1 5 1,1 0-1,0-4 1,-5-5-2,-11 1 3,-10-1-3,-19 5 1,-14 4 0,-7 4 1,-5 0-2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07">
    <iact:property name="dataType"/>
    <iact:actionData xml:id="d0">
      <inkml:trace xmlns:inkml="http://www.w3.org/2003/InkML" xml:id="stk0" contextRef="#ctx0" brushRef="#br0">3180 4889 0,'0'0'1,"0"0"1,0 0 8,0 0 2,0 0-5,0 0 3,0 0-1,0 0 0,0 0 0,0 0 0,0 0 0,0 0 2,0 0-4,45 13 3,-32-9 0,3 0-2,1 4 2,-1 1-1,9-1 1,-8 0-1,7-4 1,-7 0-1,0 1 0,-1-1 0,1 0 1,-1 4-1,9-4 0,0 0 1,8 0-1,-8-4 0,8 0 0,0 0 7,0-4-9,4 0 0,-16 0 1,4 0 3,0 0-3,-1 0 1,1 0 0,-8-1 2,8 1-3,-9 0 1,9 0 0,0 0 1,0 0-1,-9 0 1,9-1 0,0 1-2,0 4 2,-1 0-2,10-4 2,-1 0-1</inkml:trace>
    </iact:actionData>
  </iact:action>
  <iact:action type="add" startTime="6778">
    <iact:property name="dataType"/>
    <iact:actionData xml:id="d1">
      <inkml:trace xmlns:inkml="http://www.w3.org/2003/InkML" xml:id="stk1" contextRef="#ctx0" brushRef="#br0">4905 5833 0,'0'0'5,"0"0"4,0 0 1,0 0 0,37 0-1,13 0 0,20 0 0,13-4 1,4-4 0,0 0-2,4 3 3,8 5-2,17 0 0,12 0 0,4-4 0,-24 0 0,-25 4 0</inkml:trace>
    </iact:actionData>
  </iact:action>
  <iact:action type="add" startTime="7737">
    <iact:property name="dataType"/>
    <iact:actionData xml:id="d2">
      <inkml:trace xmlns:inkml="http://www.w3.org/2003/InkML" xml:id="stk2" contextRef="#ctx0" brushRef="#br0">12369 5866 0,'0'0'6,"0"0"3,82-4 0,-15-4 1,20 0-1,12-5 1,13 1-1,-1-1 0,-11 1 2,-14-5-3,-15 1 2,-13-1-1</inkml:trace>
    </iact:actionData>
  </iact:action>
  <iact:action type="add" startTime="9527">
    <iact:property name="dataType"/>
    <iact:actionData xml:id="d3">
      <inkml:trace xmlns:inkml="http://www.w3.org/2003/InkML" xml:id="stk3" contextRef="#ctx0" brushRef="#br0">6990 5792 0,'0'0'7,"0"0"2,0 0 1,0 0 0,0 0-2,0 0 2,0 0-2,0 0 1,0 0 1,0 0-1,42 4 1,-1 0 0,25 0 0,29 0-2,17-8 1,8 0 3,16 0-4,13 0 0,5-4 3,-10-1-2,-7 5 1,-5 0-2,9 4 2,12-4 0,12-4-3,18-9 4,19-8-1,5-12-2,-4-17 1</inkml:trace>
    </iact:actionData>
  </iact:action>
  <iact:action type="add" startTime="10885">
    <iact:property name="dataType"/>
    <iact:actionData xml:id="d4">
      <inkml:trace xmlns:inkml="http://www.w3.org/2003/InkML" xml:id="stk4" contextRef="#ctx0" brushRef="#br0">14144 5763 0,'0'0'7,"0"0"1,0 0 3,0 0-2,0 0 0,0 0-1,37 8 2,25-4-1,33-4 0,29-4 0,38-8 2,32-5-2,29 1 1,38-9 0,8 4 0,0 0-1,0-8 0,-29 0 0,-21-12 0,-16-13 1</inkml:trace>
    </iact:actionData>
  </iact:action>
  <iact:action type="add" startTime="16496">
    <iact:property name="dataType"/>
    <iact:actionData xml:id="d5">
      <inkml:trace xmlns:inkml="http://www.w3.org/2003/InkML" xml:id="stk5" contextRef="#ctx0" brushRef="#br0">6287 5100 0,'0'0'2,"0"0"0,0 0 7,0 0 2,0 0-3,58-45 1,24-9 0,26-20 0,-9-1 1,-16 9 0,-13 12 2,-3 8-3,7 9 0,17 8 0,17 0 0,12 0 4,4-4-7,0 0 5,-12 4-4,8 0 4,4 0-2,0 0 0,-8-12 0,-9 16 0,-3 0 0,7 8 0,9-7 2,-4-1-4,-12 8 4,-13 9-1,-13 0-2,-3 8 1,-1 0 0,5 0 2,8 0-3,4-9 3,0 1-4,-21 8 3,-8 0-1,-8 0 0,-4 8 0,-1 1 0,-3 7 1,-1-8-1,1 9 2,3-9-4,5 9 4,-12-9-3,3 0 1,1 1 2,-1-1-3,-4 0 8,1 0-14,-5 1 7,-4-1-1,-4 0 2,-4 1 0,0-1 0,-4 0-3,-5 0 3,1 1-1,-1-1 1,1 0-2,3 1 2,-3-1-1,4 0 1,-1 5-1,1 3 0,-9 5 1,5 4 0,0 4-2,-5 4 1,0 4 1,1 4-1,-1 5 1,-4 0 1,-3-9-5,-1 0 5,-4-4-3,0-4 1,0-4 1,-4 0-1,-1 0 0,1-5 1,-4 5-1,0-4 0,-1 0 1,1 3-2,-4 5 2,-1 0-1,-3 5 1,-1-1-2,1 4 3,-1-4 0,5 0 1,-5-4-9,1 0 17,-5 4-20,-4 5 9,-12 3 1,-9 4 1,-12 1-2,-4 0 2,0-13-7,4-4 6,1 0-1,-1 0 2,-9 8 2,-11 4-9,-13 1 5,-9-5 0,-3-8 1,0 0 0,3 4 3,1 8-8,-4 1 3,-5 8 2,-16-5 1,-4-12 1,12-8-7,12-4 5,1-5-1,-13 5 0,-12-4 8,-5-5-16,9-8 8,0-8 1,-4 0-1,-13-4 0,-8-9 1,4-12-1,9-8 0,4-9 0,3-3 2,5-5 2,17 4-9,20 4 5,25 5 9,16 4-16,17 0 6,13-9 1,12-8 1,8-12-2,12-21 2,17-4-1,29-17 2,17-12-3,29-16 4,12-18-2</inkml:trace>
    </iact:actionData>
  </iact:action>
  <iact:action type="add" startTime="18298">
    <iact:property name="dataType"/>
    <iact:actionData xml:id="d6">
      <inkml:trace xmlns:inkml="http://www.w3.org/2003/InkML" xml:id="stk6" contextRef="#ctx0" brushRef="#br0">10358 4231 0,'0'0'7,"0"0"2,0 0-1,0 0 2,83-50-1,16 1 2,38-34 0,24-17-3,29-16 2,21-24 0,42-18 0,28 9-2,0 0 3,-4 42-3,-3 16 2,-26 16-2,-29 25 2,-24 25-1,-42 17 0,-29 8 0,-29 17-1,-25-1 3,-20 9-2,-25 0 2,-9-8-4,-3-1 4,3 1-3,-3-9 1,11-8 0,38-8 1,83-25 0,124-42-3,70-49 5,17-9-4,-33 17 2,-46 25-1,-8 42 0,-29 16 0,-33 16 1,-33 9-1,-29 16-1,-25 0 3,-21 9-2,-21 8 0,-20 0 1,-29 8-2,-25-17 2,-45 26-2,-116 40 2,-162 1 3,-144-33-6,53-75 0,88-41 3,106-17 0</inkml:trace>
    </iact:actionData>
  </iact:action>
  <iact:action type="add" startTime="29116">
    <iact:property name="dataType"/>
    <iact:actionData xml:id="d7">
      <inkml:trace xmlns:inkml="http://www.w3.org/2003/InkML" xml:id="stk7" contextRef="#ctx0" brushRef="#br0">15662 5071 0,'0'0'2,"0"0"-1,0 0 17,0 0-15,0 0 5,0 0 0,0 0 3,0 0-2,12-66 0,26-8 1,49-55-2,62-45 3,49-12-3,17 16 2,0 21-2,-28 42 2,-43 32-1,-24 42 1,-37 25-1,-25 16 1,-4 17-2,-9 8 1,-12 17 2,-16 8-2,-17 0 0,-12-9 0,-13 1-1,-8-17 3,-5-8-1,1 0-1,0-9-1,8-7 2,12-1-2,9-8 2,8-8-1,0 8 0,87-100 1,74-57-1,63-42 1,24 25-2,13 34 2,-17 15 0,-8 42-2,8 17 2,-37 25 0,-1 33-1,1 16 0,-12 25 0,-17 0 0,-38-8 1,-44-9-1,-34 1 0,-25 0 1,-16-9-2,-17 0 2,-21 9-1,-49 16 1,-79 17 0,-58-9-2,1-16 2,53-9-1,45-7 0,42-26 1,29-33-1</inkml:trace>
    </iact:actionData>
  </iact:action>
  <iact:action type="add" startTime="30796">
    <iact:property name="dataType"/>
    <iact:actionData xml:id="d8">
      <inkml:trace xmlns:inkml="http://www.w3.org/2003/InkML" xml:id="stk8" contextRef="#ctx0" brushRef="#br0">6502 10214 0,'0'0'6,"0"0"3,0 0 2,0 0-2,0 0-1,0 0 1,0 0 1,0 0-2,0 0 2,0 0-1,0 0 1,0 0-1,0 0 0,0 0 0,0 0 0,41-9 1,-37 9-1,1 0 0,-1 0 2,4 0-2,0 0 0,5 0 1,7 0-1,5 0 0,8 0 0,9-4 0,11 0 1,14 0-1,7 0 0,1 8 2,3 4 1,-3 1-3,-9-1 2,-12 0-3,-9 0-2,-12 1 8</inkml:trace>
    </iact:actionData>
  </iact:action>
  <iact:action type="add" startTime="31765">
    <iact:property name="dataType"/>
    <iact:actionData xml:id="d9">
      <inkml:trace xmlns:inkml="http://www.w3.org/2003/InkML" xml:id="stk9" contextRef="#ctx0" brushRef="#br0">9861 10193 0,'0'0'7,"0"0"2,0 0 0,0 0 1,0 0-1,0 0 0,0 0 1,0 0-2,46 0 2,-38 0-1,5 0 0,3 0 1,1 4-1,12 0 0,8 5 0,13 3 1,3-4-1,9-4 1,5-4-1,-9 0 2,0-4-1,-9 0 1,-12 0-3,-8 0 4,-8 0-6,-9 4 5,-3 0-3,-1 0-2</inkml:trace>
    </iact:actionData>
  </iact:action>
  <iact:action type="add" startTime="40172">
    <iact:property name="dataType"/>
    <iact:actionData xml:id="d10">
      <inkml:trace xmlns:inkml="http://www.w3.org/2003/InkML" xml:id="stk10" contextRef="#ctx0" brushRef="#br0">3420 12056 0,'0'0'2,"0"0"-1,0 0 9,0 0-1,0 0 1,0 0-2,0 0 2,0 0-1,0 0 1,0 0-2,0 0 2,0 0 0,49 17-1,-16-21 0,17-5 1,16-3-1,17-5 0,0 5 1,8 4-1,0-1 3,16-3-5,-7-1 4,-1 1-3,-8 0 2,-4 3 1,0-3-4,-5-9 5,-7-12-3</inkml:trace>
    </iact:actionData>
  </iact:action>
  <iact:action type="add" startTime="40926">
    <iact:property name="dataType"/>
    <iact:actionData xml:id="d11">
      <inkml:trace xmlns:inkml="http://www.w3.org/2003/InkML" xml:id="stk11" contextRef="#ctx0" brushRef="#br0">3540 13340 0,'0'0'6,"0"0"4,0 0-1,0 0 1,0 0-1,62 16 1,-13-24-1,1-5 0,8-3 0,8-1 2,0 1-4,25-5 7,9 5-8,24-5 3,16 0 1,1-8 0</inkml:trace>
    </iact:actionData>
  </iact:action>
  <iact:action type="add" startTime="42061">
    <iact:property name="dataType"/>
    <iact:actionData xml:id="d12">
      <inkml:trace xmlns:inkml="http://www.w3.org/2003/InkML" xml:id="stk12" contextRef="#ctx0" brushRef="#br0">6825 11961 0,'0'0'6,"0"0"4,0 0 0,-42 25-1,34-21 0,4 0 0,0 0 0,0 0 0,4 0 2,0 1-3,0-1 2,0-4 3,0 0-8,0 0 5,0 0-1,103 45 0,-37-28 0,25-5 1,21 1-1,24-1 2,18 0-3,-5-3 2,4-5-2,8-4 3,0 0-3,-8 0 6,-4 0-9,-20-4 5,-14 4-2,-11 4 2,-5 0-1,-4 4 0,-8 1 0,0 3 1,0 0-1,-4-3 1,4-5-2,8-12 2,8-21-2</inkml:trace>
    </iact:actionData>
  </iact:action>
  <iact:action type="add" startTime="42838">
    <iact:property name="dataType"/>
    <iact:actionData xml:id="d13">
      <inkml:trace xmlns:inkml="http://www.w3.org/2003/InkML" xml:id="stk13" contextRef="#ctx0" brushRef="#br0">6452 13431 0,'0'0'6,"0"0"3,0 0 2,0 0-3,0 0 2,0 0-1,0 0-1,0 0 8,0 0-13,0 0 7,50 29 0,-38-29-1,5 0 0,4-4 1,3 4-1,5 0 0,13 0 0,24 4-1,25-4 2,25 0 1,20-9-1,17 1 0,1 0-1,7 4 2,-4-5-4,-8 1 11,-17 4-17,1 4 8,7 0 0,14 0 1,3 0-2,8-4 1,9 4 1,0 0 10,-17-4-19,-25 0 6,-20 8 3,-4 4-1,-1 0 1,1-4-2,4-4 1,20-16-1,13-21 2</inkml:trace>
    </iact:actionData>
  </iact:action>
  <iact:action type="add" startTime="60398">
    <iact:property name="dataType"/>
    <iact:actionData xml:id="d14">
      <inkml:trace xmlns:inkml="http://www.w3.org/2003/InkML" xml:id="stk14" contextRef="#ctx0" brushRef="#br0">5112 12135 0,'0'0'2,"0"0"-1,0 0 8,0 0 1,0 0 0,0 0-2,0 0 2,0 0-1,0 0 0,0 0 0,0 0 0,49-29 1,-32 25-1,8 0 0,0-1 0,4 1 2,4 0-3,4 0 2,0 0-1,-4 0 0,0 0 1,-12-1-1,4 1 1,0 0-1,8-8 0,29-17 1</inkml:trace>
    </iact:actionData>
  </iact:action>
  <iact:action type="add" startTime="61181">
    <iact:property name="dataType"/>
    <iact:actionData xml:id="d15">
      <inkml:trace xmlns:inkml="http://www.w3.org/2003/InkML" xml:id="stk15" contextRef="#ctx0" brushRef="#br0">5087 12959 0,'0'0'6,"0"0"4,0 0-2,0 0 1,0 0 1,0 0-1,0 0 0,0 0 0,0 0 2,0 0-3,45 0 2,-32 0 0,-1 0-2,5 0 1,4-4 1,8-1-1,-1 1 0,10 0 1,-1 0-2,0 0 2,-4 4-2,0 0 3,0 0-2,1-4 1,7-5 1</inkml:trace>
    </iact:actionData>
  </iact:action>
  <iact:action type="add" startTime="75023">
    <iact:property name="dataType"/>
    <iact:actionData xml:id="d16">
      <inkml:trace xmlns:inkml="http://www.w3.org/2003/InkML" xml:id="stk16" contextRef="#ctx0" brushRef="#br0">5807 12122 0,'0'0'2,"0"0"1,0 0 5,0 0 1,0 0 0,0 0 2,0 0-3,0 0 1,0 0 1,0 0 0,0 0-2,41-4 2,-20 0 0,8 0 0,12 4-2,9 0 1,12 0 1,8-4-1,9-4 0,0-1 1,-9-3 1,-8-1-2,-8 5 0,-5 4 2,-7 0-4,3 4 3,9 4 0,0 0-2,16 0 5,5 0-4,3 1-3,1-5 2,-1-5 2,-3 5-1,-9 0 1,9 5-2,-9-5 2,8-9 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852">
    <iact:property name="dataType"/>
    <iact:actionData xml:id="d0">
      <inkml:trace xmlns:inkml="http://www.w3.org/2003/InkML" xml:id="stk0" contextRef="#ctx0" brushRef="#br0">12501 3933 0,'0'0'2,"0"0"0,0 0 7,0 0 1,0 0-1,-45 0 0,24 0 1,-12 16-2,-21 1 2,-8 16 0,-4 8-1,8 9 0,12 0 0,9 8 2,0 0-3,12 0 1,8 0 1,9-9-1,4-3 1,4-5-2,0-3 3,0-5-4,0-8 4,0-9-2</inkml:trace>
    </iact:actionData>
  </iact:action>
  <iact:action type="add" startTime="43164">
    <iact:property name="dataType"/>
    <iact:actionData xml:id="d1">
      <inkml:trace xmlns:inkml="http://www.w3.org/2003/InkML" xml:id="stk1" contextRef="#ctx0" brushRef="#br0">11972 4720 0,'0'0'6,"0"0"4,0 0-1,4 41 1,4 9-1,4 20 0,1 13 0,3 0 1,-3-5-2,-9-11 5,-4-14-4,-4-7 2,0-13-4,-1-12 3</inkml:trace>
    </iact:actionData>
  </iact:action>
  <iact:action type="add" startTime="43543">
    <iact:property name="dataType"/>
    <iact:actionData xml:id="d2">
      <inkml:trace xmlns:inkml="http://www.w3.org/2003/InkML" xml:id="stk2" contextRef="#ctx0" brushRef="#br0">15228 3974 0,'0'0'6,"0"0"3,49 9 2,5 7-2,37 25-1,21 9 1,4 0 1,-17-9 0,-25 1 0,-24-9-1,-21 0-1,-21 8 2</inkml:trace>
    </iact:actionData>
  </iact:action>
  <iact:action type="add" startTime="43773">
    <iact:property name="dataType"/>
    <iact:actionData xml:id="d3">
      <inkml:trace xmlns:inkml="http://www.w3.org/2003/InkML" xml:id="stk3" contextRef="#ctx0" brushRef="#br0">16159 4740 0,'0'0'7,"0"0"2,0 0 2,16 58-3,1-16 2,-1 3-1,-8-3 0,5-9 1,-5-4-2</inkml:trace>
    </iact:actionData>
  </iact:action>
  <iact:action type="add" startTime="48708">
    <iact:property name="dataType"/>
    <iact:actionData xml:id="d4">
      <inkml:trace xmlns:inkml="http://www.w3.org/2003/InkML" xml:id="stk4" contextRef="#ctx0" brushRef="#br0">6270 6703 0,'0'0'1,"0"0"1,0 0 14,0 0-12,0 0 3,0 0 2,0 0 1,0 0-1,0 0 1,0-42-2,0 38 2,4 0 0,1 0-2,3 0 2,4 0-1,5 4 1,8 0 0,12 4-2,8 0 2,9 0-1,4 0 1,-4-4-2,-5-4 2,1-4 1,0-1-1,-9 1-2,1 0 0,-5 0 2,-4 3 0,0 1-2,-4 4 1,0 0 1,0 4 0,0 1-2,0-1 2,-4 0-1,-5 0 0,-3 0 0,-1 0 0,-3 0 2,-5 1-3,0-5 2,-4 0-1,1 0 2,-1 0-4,0 0 2,0 0 0,0 0 1,0 0 1,-4 0-3,0 0 1,0 0 10,0 0-19,0 0 10,0 0-2,0 0 1,0 0 1,-95-38 0,62 34-2,-4 0 2,-9 4-1,1 0 1,-5 0-1,0 0 1,-3 0-1,7-4 0,5 0 0,4 0 1,8-1-2,4 1 2,4 0-1,9 4 0,-5 0 0,5 0 1,3 0-2,5 0 3,0 0-3,0 0 2,0 0-2,4 0 4,0 0-5,0 0 2,0 0 0,0 0 1,0 0 0,0 0-2,91 33 2,-54-29 0,0-4-1,5 0 0,3-4 0,5 4 0,0 0 11,3 4-20,-3 1 8,4 3 1,-5 4 2,-3 1-4,-5-5 3,-3 0-1,-5 1 1,-4-5-1,-5 0 1,-3 0-2,-4 0 1,-1 0 1,-3-4 8,-1 0-17,-4 0 7,1 0 1,-1 0 0,0 0 2,-4 0-3,5 0 1,-9 0 0,4 0 0,0 0 1,0 0 0,-4 0-2,0 0 3,0 0-3,0 0 1,0 0 1,0 0-1,-91-8 0,37 4 0,-8 0 1,4 4 0,0 4-1,0 0 1,5 4-2,3-4 10,4 1-18,9-5 10,4 0 0,4 0-2,4 0 1,5 0 1,3 4 0</inkml:trace>
    </iact:actionData>
  </iact:action>
  <iact:action type="add" startTime="51143">
    <iact:property name="dataType"/>
    <iact:actionData xml:id="d5">
      <inkml:trace xmlns:inkml="http://www.w3.org/2003/InkML" xml:id="stk5" contextRef="#ctx0" brushRef="#br0">13304 4728 0,'0'0'7,"0"0"2,0 0 1,0 0-1,0 0 0,0 0 0,0 0 1,0 0 0,-50-37 0,29 20-2,-3 0 1,-5-3 1,-4-1-1,-1 0 0,-3 5 1,0 7-2,0 9 2,-13 13-1,-8 20 0,-4 13 1,4 12-1,4 4 3,9 8-5,-5 5 3,13-5-1,12-8 0,13-12 0,8-5 0,4-3 1,4-1-1,4 5 0,9-1 0,3 1 1,9-1-2,4-8 2,0-12 3,-4-16-8,0-22 5</inkml:trace>
    </iact:actionData>
  </iact:action>
  <iact:action type="add" startTime="51635">
    <iact:property name="dataType"/>
    <iact:actionData xml:id="d6">
      <inkml:trace xmlns:inkml="http://www.w3.org/2003/InkML" xml:id="stk6" contextRef="#ctx0" brushRef="#br0">13225 5477 0,'0'0'6,"0"0"3,0 0 1,0 0-2,0 0 2,0 0-1,0 0 1,46-16-1</inkml:trace>
    </iact:actionData>
  </iact:action>
  <iact:action type="add" startTime="51856">
    <iact:property name="dataType"/>
    <iact:actionData xml:id="d7">
      <inkml:trace xmlns:inkml="http://www.w3.org/2003/InkML" xml:id="stk7" contextRef="#ctx0" brushRef="#br0">13995 4877 0,'0'0'7,"0"0"1,0 0 4,0 0-5,0 0 3,0 0-1,-71 12 1,-20 17-2,-16 9 2,7-1-1,22-4 1,24-4-2,21-8 2,21-9-1,12-4 1,12 5-1,21 3 1,21 9-1,24 4-1,5-4 2,-8-4 0,-5-5-2,-4 1 2,-8 3-1,-12-3 1,-17 4-2,-17-1 2,-4 1 0,-20 8-2,-21 12 2,-25 13-1,-21 4 0,9-20 0,20-22 0</inkml:trace>
    </iact:actionData>
  </iact:action>
  <iact:action type="add" startTime="54538">
    <iact:property name="dataType"/>
    <iact:actionData xml:id="d8">
      <inkml:trace xmlns:inkml="http://www.w3.org/2003/InkML" xml:id="stk8" contextRef="#ctx0" brushRef="#br0">8430 6719 0,'0'0'7,"0"0"2,0 0 0,0 0 1,0 0-1,0 0 0,0 0 0,0 0 1,0 0-1,0 0 0,-41-12 1,36 8-1,1 0 0,4-1 0,0 1 1,0 0-1,0 4 1,0 0-1,0 0 3,0 0-1,0 0-4,87-29 2,-62 25 0,0 4 0,4 0 0,4 0 3,8 0-6,5 0 4,8-4-2,-5-4 2,9-5-2,0 1 3,-4-1-2,-5 1 0,1 4 1,-8 3-2,-1 5 2,0 5-1,1-1 0,7 4 1,1 0-1,4 1 0,-1-5 1,1-4-1,0-4 0,4-1 1,0-3-1,0 4 0,0 0 0,0 4 0,-5 8 1,5 0-1,4 1 1,-4-1-1,0 0 0,-4-8 0,-4 0 0,-1-4 1,1 0-1,-9 4 0</inkml:trace>
    </iact:actionData>
  </iact:action>
  <iact:action type="add" startTime="66107">
    <iact:property name="dataType"/>
    <iact:actionData xml:id="d9">
      <inkml:trace xmlns:inkml="http://www.w3.org/2003/InkML" xml:id="stk9" contextRef="#ctx0" brushRef="#br0">12696 5552 0,'0'0'2,"0"0"-1,0 0 8,0 0 0,0 0 1,0 0-2,0 0 2,0 0 0,0 0-1,0 0 0,0 0 1,0 0-1,0 0-1,0 0 2,0 0 0,0 0-1,0 0 0,0 0 0,8 45 1,8-32-1,5-1 0,4 5 2,4-5-3,8 0 1,9 1 1,3-1-1,1 1 0,0-5 0,-5 0 1,1 1 1,-9-5-3,0 0 0,4 0 2,-7 0-1,7 4 2,0 1-3,5-1 1,3 0 1,-3 1-1,8-1 1,4-4-2,0-4 2,-5 0-1,5-4 1,0 0-2,0-5 2,0 5-1,4 0 1,-4 0-1,-4 0 3,-9 0-6,-7 0 3,-5-1 1,0-3-1,8-8 0</inkml:trace>
    </iact:actionData>
  </iact:action>
  <iact:action type="add" startTime="71574">
    <iact:property name="dataType"/>
    <iact:actionData xml:id="d10">
      <inkml:trace xmlns:inkml="http://www.w3.org/2003/InkML" xml:id="stk10" contextRef="#ctx0" brushRef="#br0">14475 5001 0,'0'0'2,"0"0"-1,0 0 8,0 0 1,0 0 0,41-8-2,-12-1 3,8 1-2,5 0-1,3 4 2,1 4-1,16 0 1,12-4-1,17-5 2,8-3-3,-8 0 1,-8-1 1,-12-3-1,-9-9 0,-13-8 1</inkml:trace>
    </iact:actionData>
  </iact:action>
  <iact:action type="add" startTime="71894">
    <iact:property name="dataType"/>
    <iact:actionData xml:id="d11">
      <inkml:trace xmlns:inkml="http://www.w3.org/2003/InkML" xml:id="stk11" contextRef="#ctx0" brushRef="#br0">14739 5303 0,'0'0'7,"0"0"2,0 0 1,54-41 0,4 28-2,12 1 1,5 4 0,-9 4 1,-4-5-1,-12 1 0</inkml:trace>
    </iact:actionData>
  </iact:action>
  <iact:action type="add" startTime="72707">
    <iact:property name="dataType"/>
    <iact:actionData xml:id="d12">
      <inkml:trace xmlns:inkml="http://www.w3.org/2003/InkML" xml:id="stk12" contextRef="#ctx0" brushRef="#br0">16820 3925 0,'0'0'6,"0"0"3,0 0 0,-41-9 1,29 1-1,-5 0 0,-8-1 0,-8-7 1,-8-1-2,-9-8 2,-4 1-1,5 7 0,-1 1 0,9 16 1,-5 16 1,1 9-3,-1 16 2,5 9-1,4 25 1,4 7-1,-1 18-1,5-1 2,9 9-2,7-17 3,9 8-3,4 1 2,4 3-1,0 1 1,5 3-1,3 1 0,5 0 0,3-13 0,-3-12 1,-5-21-1,-3-17 0,-5-12 1,-4-12-2,0-4 2,-8-1-1,-13-3 1,-16-5-1,-21-12 0,-33-34 1</inkml:trace>
    </iact:actionData>
  </iact:action>
  <iact:action type="add" startTime="73271">
    <iact:property name="dataType"/>
    <iact:actionData xml:id="d13">
      <inkml:trace xmlns:inkml="http://www.w3.org/2003/InkML" xml:id="stk13" contextRef="#ctx0" brushRef="#br0">15058 4281 0,'0'0'5,"0"0"6,0 0-3,91-42 1,-17 17 1,9 9 0,4 16-1,4 0 0,-4 0 3,0 8-2,4 9-2,0 8 1,-4-1 2,0 1-3,-5 8 1,1-8 2,0 17-3,4-9 2,-17 4 0,-8-4-2,-12-8 2,-9-9-3,-4-7 3,-3-9 1</inkml:trace>
    </iact:actionData>
  </iact:action>
  <iact:action type="add" startTime="73924">
    <iact:property name="dataType"/>
    <iact:actionData xml:id="d14">
      <inkml:trace xmlns:inkml="http://www.w3.org/2003/InkML" xml:id="stk14" contextRef="#ctx0" brushRef="#br0">17582 3891 0,'0'0'1,"0"0"6,0 0 3,0 0-1,0 0 1,-54 34-1,13 7 0,-21 25 0,-17 0 1,4 1-2,9 7 4,4 17 0,13 17-5,7 16 2,17-8 1,9-25-1,8-16 1,12-13-2,12 4 2,17 13-1,29 4 0,17-9 1,20-28-1,9-38-1</inkml:trace>
    </iact:actionData>
  </iact:action>
  <iact:action type="add" startTime="75078">
    <iact:property name="dataType"/>
    <iact:actionData xml:id="d15">
      <inkml:trace xmlns:inkml="http://www.w3.org/2003/InkML" xml:id="stk15" contextRef="#ctx0" brushRef="#br0">21198 3891 0,'0'0'7,"0"0"4,0 0-4,0 0 4,0 0-2,16 42 0,30 8 0,12-1 0,4-7 1,-8-9-2,-9 0 2,-3-8 0,-14 16-1,-7-8 1,-8 17-1,-13 8 1,-17 25 0,-20 28-2,-29 5 2,-1-20-1,14-34 0,20-21 0,12-16 2,13-17-4,8-8 2</inkml:trace>
    </iact:actionData>
  </iact:action>
  <iact:action type="add" startTime="75661">
    <iact:property name="dataType"/>
    <iact:actionData xml:id="d16">
      <inkml:trace xmlns:inkml="http://www.w3.org/2003/InkML" xml:id="stk16" contextRef="#ctx0" brushRef="#br0">22456 4314 0,'0'0'6,"0"0"3,-9 49 0,9-7 1,4 8 0,1-9 2,-10-12-6,-7-8 3,-13-5 2,-8-3-4,-4-5 4,8-4-3,4 4 1,9 5 1,-1 12-2,0 20 3,5 30-1,0 16 0,7-4 1,1-13-3,0-16 1,-4-16 1,-9-9-1,-3-13 1,-9-11-1,12-13 1</inkml:trace>
    </iact:actionData>
  </iact:action>
  <iact:action type="add" startTime="76040">
    <iact:property name="dataType"/>
    <iact:actionData xml:id="d17">
      <inkml:trace xmlns:inkml="http://www.w3.org/2003/InkML" xml:id="stk17" contextRef="#ctx0" brushRef="#br0">23457 3693 0,'0'0'6,"0"0"11,0 0-15,78 66 10</inkml:trace>
    </iact:actionData>
  </iact:action>
  <iact:action type="add" startTime="76170">
    <iact:property name="dataType"/>
    <iact:actionData xml:id="d18">
      <inkml:trace xmlns:inkml="http://www.w3.org/2003/InkML" xml:id="stk18" contextRef="#ctx0" brushRef="#br0">23180 4409 0,'0'0'6,"20"46"4,9 11 4,13 30-11,-1 9 8,-16-9-2,-13-21-1,-8-21 2,-4-11 0,0-10-1,0-11-1,0-13 2,0-13-2</inkml:trace>
    </iact:actionData>
  </iact:action>
  <iact:action type="add" startTime="76363">
    <iact:property name="dataType"/>
    <iact:actionData xml:id="d19">
      <inkml:trace xmlns:inkml="http://www.w3.org/2003/InkML" xml:id="stk19" contextRef="#ctx0" brushRef="#br0">23333 4902 0,'0'0'6,"-25"78"3,17-16 1,8 1-1</inkml:trace>
    </iact:actionData>
  </iact:action>
  <iact:action type="add" startTime="76897">
    <iact:property name="dataType"/>
    <iact:actionData xml:id="d20">
      <inkml:trace xmlns:inkml="http://www.w3.org/2003/InkML" xml:id="stk20" contextRef="#ctx0" brushRef="#br0">18575 4455 0,'0'0'8,"0"0"1,0 0 0,0 0 0,0 0 1,0 0-2,12-46 2,-16 34 0,-13-22-1,-12 1 0,-16-8 0,-1 8 1,-3 0-2,3 16 3,-3 9-3,-18 24 1,-24 9 3,-16 33-1,-1 25-2,13 16 0,25 21 2,24-8-3,21-21 2,17-20-3,12-13 3,21 0-1,12 8 0,25-4 1,13-12 0,-5-21-1,9-25-1</inkml:trace>
    </iact:actionData>
  </iact:action>
  <iact:action type="add" startTime="77296">
    <iact:property name="dataType"/>
    <iact:actionData xml:id="d21">
      <inkml:trace xmlns:inkml="http://www.w3.org/2003/InkML" xml:id="stk21" contextRef="#ctx0" brushRef="#br0">18554 5233 0,'0'0'6,"0"0"3,25 58 0,0-8 1,4-5 0,-5-12-1,-7-16-1,-9-13 2,-8-8-1,0 4 1</inkml:trace>
    </iact:actionData>
  </iact:action>
  <iact:action type="add" startTime="77896">
    <iact:property name="dataType"/>
    <iact:actionData xml:id="d22">
      <inkml:trace xmlns:inkml="http://www.w3.org/2003/InkML" xml:id="stk22" contextRef="#ctx0" brushRef="#br0">19175 4989 0,'0'0'6,"0"0"2,0 0 1,0 0 1,0 0-1,0 0 0,24 70 0,-15-8 2,-1 29-3,0 9 2,-4-18 3,1-20-6,-1-16 2,-4-17 0,0-17 0,0-12 0</inkml:trace>
    </iact:actionData>
  </iact:action>
  <iact:action type="add" startTime="78171">
    <iact:property name="dataType"/>
    <iact:actionData xml:id="d23">
      <inkml:trace xmlns:inkml="http://www.w3.org/2003/InkML" xml:id="stk23" contextRef="#ctx0" brushRef="#br0">19402 4417 0,'0'0'7,"0"0"3,66 58 0,9-8-2,3-9 1,-11-16 0</inkml:trace>
    </iact:actionData>
  </iact:action>
  <iact:action type="add" startTime="87862">
    <iact:property name="dataType"/>
    <iact:actionData xml:id="d24">
      <inkml:trace xmlns:inkml="http://www.w3.org/2003/InkML" xml:id="stk24" contextRef="#ctx0" brushRef="#br0">16295 14043 0,'0'0'1,"0"0"2,0 0 7,0 0-2,0 0 2,0 0-1,0 0 0,0 0 0,0 46 0,0-38 1,0 1-1,0-5 0,0 0 0,0 0 0,0 4 1,0 1-1,0 3 0,-4 5 1,0 11-1,-4 30 0,-9 42 1,0 36-1,1 30 2,-1 16 0,5 5-2,4-1-1,-1 0 3,1 0-4,0-16 4,4-8-2,4-5-1,0 0 2,0-3 0,0-1 0,4-8-2,0-9 3,4-7-3,0-13 1,-3-13 0,-5-12 0,0-12 0,0-13 0,0-4 1,4 0 1,0 5-2,4 7-1,-8 17 1,0 4 0,-8-4 0,4-12 1,0-21-2,-1-12 3,5-13-3,0-8 3,0-5-3,0-3-1,0-5 2,0 1 3,0-5-5,0 0 2,5 1 1,-1-1-1,8 0 1,-4 0-2,13 5 1,12-5 1,21 0-1,8-3 0,8-1 0,5 0 2,16-4-3,25 0 1,20 0 1,9 0-1,4 4 0,4-4 0,0-4 1,9-4-1,-18-1 0,-24 5 1,-24-4-2,-22 0 2,-20-1-1,-9 1 0</inkml:trace>
    </iact:actionData>
  </iact:action>
  <iact:action type="add" startTime="88922">
    <iact:property name="dataType"/>
    <iact:actionData xml:id="d25">
      <inkml:trace xmlns:inkml="http://www.w3.org/2003/InkML" xml:id="stk25" contextRef="#ctx0" brushRef="#br0">18488 12955 0,'0'0'6,"0"0"3,0 0 1,0 0-1,0 0 1,0 0-1,0 0 0,12 49 1,-8 22-1,-4 32 1,-4 42-2,-4 33 4,0 21-2,-1 12 1,-3 8-4,8-16 5,0 0-5,4 12 3,0-3-1,4-14 0,-4-11 1,0-13-1,0-1 1,-4-3-2,4 0 3,4 8-3,0 0 2,4 4-1,5-4 0,-1-4 0,5 0 1,-1 8 2,1 4-6,-1-3 5,1-5-6,-5-17 4,-3-24 0,-5-25 1,4-13-1,4-4 0,1-4 0,-5-20 1,-8-42-1,0-29-1</inkml:trace>
    </iact:actionData>
  </iact:action>
  <iact:action type="add" startTime="89754">
    <iact:property name="dataType"/>
    <iact:actionData xml:id="d26">
      <inkml:trace xmlns:inkml="http://www.w3.org/2003/InkML" xml:id="stk26" contextRef="#ctx0" brushRef="#br0">17238 16457 0,'0'0'6,"0"0"3</inkml:trace>
    </iact:actionData>
  </iact:action>
  <iact:action type="add" startTime="89919">
    <iact:property name="dataType"/>
    <iact:actionData xml:id="d27">
      <inkml:trace xmlns:inkml="http://www.w3.org/2003/InkML" xml:id="stk27" contextRef="#ctx0" brushRef="#br0">17478 17617 0,'0'0'8,"0"0"0,0 0 3</inkml:trace>
    </iact:actionData>
  </iact:action>
  <iact:action type="add" startTime="90049">
    <iact:property name="dataType"/>
    <iact:actionData xml:id="d28">
      <inkml:trace xmlns:inkml="http://www.w3.org/2003/InkML" xml:id="stk28" contextRef="#ctx0" brushRef="#br0">17681 17737 0,'0'0'7,"0"0"4</inkml:trace>
    </iact:actionData>
  </iact:action>
  <iact:action type="add" startTime="90723">
    <iact:property name="dataType"/>
    <iact:actionData xml:id="d29">
      <inkml:trace xmlns:inkml="http://www.w3.org/2003/InkML" xml:id="stk29" contextRef="#ctx0" brushRef="#br0">16216 13352 0,'0'0'6,"0"0"4,0 0-2,0 0 2,0 0-1,-29 46 0,25-26 1,0 22 0,0 49-1,0 66 0,-4 71 2,4 24-3,4-3 1,0-26 1,4-45-1,4-49 0,8-46-1</inkml:trace>
    </iact:actionData>
  </iact:action>
  <iact:action type="add" startTime="91368">
    <iact:property name="dataType"/>
    <iact:actionData xml:id="d30">
      <inkml:trace xmlns:inkml="http://www.w3.org/2003/InkML" xml:id="stk30" contextRef="#ctx0" brushRef="#br0">16874 14801 0,'0'0'7,"0"0"2,0 0 1,0 0-1,0 0 0,0 0 1,0 0-1,-8 54 0,25-33 0,16 8 0,16 16 1,26 34-2,16 24 2,4 17 0,-8-4-1,-17-16 1,-8-17-1,-4-13 1,-16-12-1,-5-13 0,-8-7 0,-9-13 0,-3-5 0,-5-7 2,-3-5-3,-5-12 0,-4-13 3</inkml:trace>
    </iact:actionData>
  </iact:action>
  <iact:action type="add" startTime="91719">
    <iact:property name="dataType"/>
    <iact:actionData xml:id="d31">
      <inkml:trace xmlns:inkml="http://www.w3.org/2003/InkML" xml:id="stk31" contextRef="#ctx0" brushRef="#br0">17656 14847 0,'0'0'7,"0"0"2,-37 49 1,16-20-1,-4 9 1,-3 7-1,-14 13 0,-32 33 0,-26 33 2,-20 25 0,-4 9-2,25-22 0,29-24 2,28-29-3,22-33 2,20-34-3,0-16 2,0 0-1</inkml:trace>
    </iact:actionData>
  </iact:action>
  <iact:action type="add" startTime="92074">
    <iact:property name="dataType"/>
    <iact:actionData xml:id="d32">
      <inkml:trace xmlns:inkml="http://www.w3.org/2003/InkML" xml:id="stk32" contextRef="#ctx0" brushRef="#br0">16626 13435 0,'0'0'3,"0"0"6,0 0 0,8 41 2,21 9-3,4 24 1,17 18 1,0 7-2,-1-8 5,-3-17-3,-5-20-1,-8-21 1,-12-20-1,-4-13-2</inkml:trace>
    </iact:actionData>
  </iact:action>
  <iact:action type="add" startTime="92293">
    <iact:property name="dataType"/>
    <iact:actionData xml:id="d33">
      <inkml:trace xmlns:inkml="http://www.w3.org/2003/InkML" xml:id="stk33" contextRef="#ctx0" brushRef="#br0">17743 13613 0,'0'0'5,"0"0"5,0 0-1,0 0 0,0 0 2,0 0-2,0 0 0,-62 4 0,0 13 0,-25 20 2,-4 21-2,8 12 1,13 13 1,12 8-2,17 8 1,8 13 1,16 21-6,9 7 3,4-7 2,0-30 2,4-32-5,4-34 1,4-24 2</inkml:trace>
    </iact:actionData>
  </iact:action>
  <iact:action type="add" startTime="92672">
    <iact:property name="dataType"/>
    <iact:actionData xml:id="d34">
      <inkml:trace xmlns:inkml="http://www.w3.org/2003/InkML" xml:id="stk34" contextRef="#ctx0" brushRef="#br0">16953 12300 0,'0'0'6,"0"0"12,0 0-16,0 0 5,62 0 3,-4-4-1,16 0 1,5 0-2,-17 0 3,-12 0-3,-13 0 2,-12 4 1,-5 0-3,-3 0 1,0 4 0,-1 8-1,1 9 2,-1 12 0,-16 17-2,-8 12 3,-21 25-2,-25 16 0,-16 9 0,-9 0 2,5-9-4,3-3 2,13-18 2,21-19-3,17-14 1,7-12 0,13-12 1,8 0-1,13 0 0,20-4 1,22-5-1,15-3 0,13-9 2,4-8-2,5-13 0,-14-16 1,-23-13-1,-34 5 3,-21 4-2</inkml:trace>
    </iact:actionData>
  </iact:action>
  <iact:action type="add" startTime="93142">
    <iact:property name="dataType"/>
    <iact:actionData xml:id="d35">
      <inkml:trace xmlns:inkml="http://www.w3.org/2003/InkML" xml:id="stk35" contextRef="#ctx0" brushRef="#br0">16986 12491 0,'0'0'8,"0"0"1,0 0-1,0 0 3,0 0-3,41 54 2,50 8-1,34 4 1,11-4 3,-12-12-9,-29-25 6,-24-25 0</inkml:trace>
    </iact:actionData>
  </iact:action>
  <iact:action type="add" startTime="93844">
    <iact:property name="dataType"/>
    <iact:actionData xml:id="d36">
      <inkml:trace xmlns:inkml="http://www.w3.org/2003/InkML" xml:id="stk36" contextRef="#ctx0" brushRef="#br0">19837 13025 0,'0'0'7,"0"0"1,0 0 1,0 0 2,0 0-3,0 0 2,0 0-1,0 0 1,-42-21 1,38 21-4,0 0 2,0 0 0,0 0 1,4 4-1,-9 1 0,5-1 0,0 4 0,-4 17 1,-5 33-1,-3 49 0,-1 51 0,1 24 2,-1 21 3,5 0-8,-1 0 5,5-5-3,4 9 1,-4 4 0,4-12 1,-1-21-2,5-16 1,0-17 1,5-5-2,-1 1 3,4-4-2,0-9-1,5-12 2,-5-12-1,-4-9 0,-4 4 1,-4 0-2,0 1 2,4-13-1,0-13 1,4-3-1,0-1 1,-4 0-2,0 5 1,-4 0 5,-4-1-9,-1 1 3,1-9 1,4-8 0,-13-9 1,9-7-1,0-9 0,0-8 0,4-4 0,-1-5 1,5-3-2,0-1 2,0-4-1,0 0 1,0 1-1,0-1 0,5 0 0,-1 1 1,4 3-2,4 0 3,9 5-3,8 0 2,12 3-1,5 1 0,12 0 0,8-1 0,4-3 1,9 0-1,0-5 0,-1-4 1,1 0 0,-1-3-2,9-1 4,4 0-4,9 4 2,-1 0-2,-4 1 2,-4-9-1,0 0 0,-8 0 1,-5 0-1,-3 0 0,-13 4 1,-8-4 1,-9-4-4,-12-9 3,-8-20-1</inkml:trace>
    </iact:actionData>
  </iact:action>
  <iact:action type="add" startTime="94991">
    <iact:property name="dataType"/>
    <iact:actionData xml:id="d37">
      <inkml:trace xmlns:inkml="http://www.w3.org/2003/InkML" xml:id="stk37" contextRef="#ctx0" brushRef="#br0">21860 12532 0,'0'0'5,"0"0"5,0 0 1,0 0-3,0 0 4,0 0-7,0 0 5,-17 83 0,9 8-1,0 37 0,-1 38 1,1 20 2,0 13-4,4 4 2,0 12-2,-1 5 2,5-9 0,0 4-1,-4 0 0,4-3 1,0-5 0,0 8-2,0-4 1,0-8 0,4-4 0,1-5 1,-1-3-2,4-1 2,4 17-1,1 4 2,-1-8-3,1-8 2,-1-17-1,5-25 1,-5-20-2,5-22 2,-9-24-1</inkml:trace>
    </iact:actionData>
  </iact:action>
  <iact:action type="add" startTime="96484">
    <iact:property name="dataType"/>
    <iact:actionData xml:id="d38">
      <inkml:trace xmlns:inkml="http://www.w3.org/2003/InkML" xml:id="stk38" contextRef="#ctx0" brushRef="#br0">20023 14826 0,'0'0'7,"0"0"1,0 0 2,0 0 0,0 0-1,70 46 0,-16-1 1,20 30-1,9 32 0,-13 13 1,1 0-1,-5-12 1,-8-25-1,-17-21 0,-8-17 1,-4-7-2,-8-9 1,-4-4 1,-9-13-2,-4-8 3,-4-12-3</inkml:trace>
    </iact:actionData>
  </iact:action>
  <iact:action type="add" startTime="96789">
    <iact:property name="dataType"/>
    <iact:actionData xml:id="d39">
      <inkml:trace xmlns:inkml="http://www.w3.org/2003/InkML" xml:id="stk39" contextRef="#ctx0" brushRef="#br0">20598 14863 0,'0'0'7,"-21"42"2,5-1 0,-5 17 1,-12 21 0,-13 16-1,-24 17 1,-4 4 1,-1-9 0,21-16-3,21-20 1</inkml:trace>
    </iact:actionData>
  </iact:action>
  <iact:action type="add" startTime="97048">
    <iact:property name="dataType"/>
    <iact:actionData xml:id="d40">
      <inkml:trace xmlns:inkml="http://www.w3.org/2003/InkML" xml:id="stk40" contextRef="#ctx0" brushRef="#br0">20817 15745 0,'0'0'6,"0"0"3,0 0 1,33 58 0,-12-37-2</inkml:trace>
    </iact:actionData>
  </iact:action>
  <iact:action type="add" startTime="97464">
    <iact:property name="dataType"/>
    <iact:actionData xml:id="d41">
      <inkml:trace xmlns:inkml="http://www.w3.org/2003/InkML" xml:id="stk41" contextRef="#ctx0" brushRef="#br0">21082 15124 0,'0'0'8,"0"0"-1,0 0 1,12 50 2,9-9 0,16 21-2,9 13 2,3 3-1,-7-11 0,-13-13 1,-9-17 0,-7-12-1,-5-17 0,-4-8 1,-4-8-2</inkml:trace>
    </iact:actionData>
  </iact:action>
  <iact:action type="add" startTime="97704">
    <iact:property name="dataType"/>
    <iact:actionData xml:id="d42">
      <inkml:trace xmlns:inkml="http://www.w3.org/2003/InkML" xml:id="stk42" contextRef="#ctx0" brushRef="#br0">21425 15054 0,'0'0'6,"-33"66"3,0 4 0,-8 21 0,4 9 0,3-5 3,10-8 0,7-17-4,9-41 1,8-29 0</inkml:trace>
    </iact:actionData>
  </iact:action>
  <iact:action type="add" startTime="98311">
    <iact:property name="dataType"/>
    <iact:actionData xml:id="d43">
      <inkml:trace xmlns:inkml="http://www.w3.org/2003/InkML" xml:id="stk43" contextRef="#ctx0" brushRef="#br0">20188 13364 0,'0'0'9,"0"0"-2,-20 42 3,20 12-2,4 41 2,12 37-1,9 5 2,-4-25-2,-5-29 0,1-30 1,-5-19-1,1-18 0,-1-16 1,-12 0-2,42-50 3,-5-24-3,8-21 2,-3 12-2,-18 25 2,-7 21 0,-5 16-2,-7 13 1,-1 12 1,0 21-1,0 37 1,-8 54 0,-4 37-1,-13 4 1,-8-12-3,-4-29 3,0-37-1,-9-30 1,-3-24-1,-9-16 1,-12-18-1</inkml:trace>
    </iact:actionData>
  </iact:action>
  <iact:action type="add" startTime="99005">
    <iact:property name="dataType"/>
    <iact:actionData xml:id="d44">
      <inkml:trace xmlns:inkml="http://www.w3.org/2003/InkML" xml:id="stk44" contextRef="#ctx0" brushRef="#br0">20540 14031 0,'0'0'6,"0"0"3,0 0 2,0 0-3,0 0 2,-25 50-1,17-34 1,0 5-2,-5 8 2,5 21-1,-13 28 0,1 26 1,3 12 0,5-17 4,3-24-8,5-22 5,4-24-4,0-16 3,4-13-2</inkml:trace>
    </iact:actionData>
  </iact:action>
  <iact:action type="add" startTime="99357">
    <iact:property name="dataType"/>
    <iact:actionData xml:id="d45">
      <inkml:trace xmlns:inkml="http://www.w3.org/2003/InkML" xml:id="stk45" contextRef="#ctx0" brushRef="#br0">20751 14321 0,'0'0'6,"0"0"3,0 0 1,4 45-2,4-24 2</inkml:trace>
    </iact:actionData>
  </iact:action>
  <iact:action type="add" startTime="100049">
    <iact:property name="dataType"/>
    <iact:actionData xml:id="d46">
      <inkml:trace xmlns:inkml="http://www.w3.org/2003/InkML" xml:id="stk46" contextRef="#ctx0" brushRef="#br0">20226 12110 0,'0'0'5,"0"0"13,0 0-17,91 21 8,-5-13 0,18-4 0,-9-4 1,-16 0 0,-21 0-2,-21 0 2,-17 0-1,-7 4-1,-9 4 3,-4-8-2,-12 38 1,-9 3-1,-8 13 0,-8 12 1,-9 9-2,5-9 2,4-8-1,4-8 0,-1-5 1,-3 9-1,-4 8 0,-1 4 4,9-8-8,9-8 5,7-17-1,9-4 0,4-8 2,4-5-3,4-3 2,4-1-1,9 1-1,24 3 3,29 5-3,30 0 2,-1-5-1,-16-3 0,-21-5 0,-21-8 1,-12-4-1,-25-5 0,-4 9 0,-50-70 1,-24-25-1,4-13 0,8 21 0</inkml:trace>
    </iact:actionData>
  </iact:action>
  <iact:action type="add" startTime="100562">
    <iact:property name="dataType"/>
    <iact:actionData xml:id="d47">
      <inkml:trace xmlns:inkml="http://www.w3.org/2003/InkML" xml:id="stk47" contextRef="#ctx0" brushRef="#br0">20217 12292 0,'0'0'4,"0"0"2,33 62 3,21 17 0,16 29 1,13-5-1,-12-33 2,-18-32-3</inkml:trace>
    </iact:actionData>
  </iact:action>
  <iact:action type="add" startTime="103793">
    <iact:property name="dataType"/>
    <iact:actionData xml:id="d48">
      <inkml:trace xmlns:inkml="http://www.w3.org/2003/InkML" xml:id="stk48" contextRef="#ctx0" brushRef="#br0">13531 5883 0,'0'0'2,"0"0"1,0 0 5,0 0 1,0 0 1,0 0-1,0 0 0,0 0 1,0 0-1,-41-41 0,8 12 0,-17-5 2,-16 5-3,-17 5 1,-8 3 1,0-4 2,4-4-4,0-4 0,13-4 1,8-1 2,4 1-3,4 4 1,0 0 1,0 0-1,4-4 0,9-9 1,16-16-1,12-17 0,9-24 1,8-1-1,4 1 1,4 7-2,9 5 1,12-4 1,8 0-1,4 8 0,5 8 1,12 5-1,12-1-1,13 9 2,4 8-1,0 8 1,0 9-1,4 16 0,12 9 1,5 7 0,-1 9-2,1 9 2,-9-1-1,-4 8 0,4 18 1,5 15-1,3 1 0,-7 0 0,-17-9 0,-21 0 1,0 1-1,-21-1 1,-4 1-2,-4-1 11,-4 5-19,4 3 9,-8 5 2,4 12-3,-4 5 2,-4-1-1,-5 5-1,-7-9 2,-9-8-1,-5-4 0,-3-1 1,0-3-2,0 0 2,-5 0 1,1-1-3,-9 5 2,-16 8-2,-25 0 2,-21 0-1,-16-8 0,-21 0 0,-13 0 0,-11-5 1,3-3-1,25-17 1,33-8-2</inkml:trace>
    </iact:actionData>
  </iact:action>
  <iact:action type="add" startTime="105343">
    <iact:property name="dataType"/>
    <iact:actionData xml:id="d49">
      <inkml:trace xmlns:inkml="http://www.w3.org/2003/InkML" xml:id="stk49" contextRef="#ctx0" brushRef="#br0">19870 5672 0,'0'0'6,"0"0"3,0 0 2,0 0-3,-50 49 1,0 9 1,-20 17-1,-9-5 0,1-8 2,12-20-3,8-26 2</inkml:trace>
    </iact:actionData>
  </iact:action>
  <iact:action type="add" startTime="105795">
    <iact:property name="dataType"/>
    <iact:actionData xml:id="d50">
      <inkml:trace xmlns:inkml="http://www.w3.org/2003/InkML" xml:id="stk50" contextRef="#ctx0" brushRef="#br0">20379 4765 0,'0'0'6,"0"0"4,0 0-1,0 0 1,12 50-1,-4-5 1,1 17-2,-5 25 2,0 29-1,8 21 1,9 8-2,8-13 3,-8-20-2,3-17-1,1-8 3,-12-16-3,-1-22 2,-8-20-1,-4-20 0</inkml:trace>
    </iact:actionData>
  </iact:action>
  <iact:action type="add" startTime="106090">
    <iact:property name="dataType"/>
    <iact:actionData xml:id="d51">
      <inkml:trace xmlns:inkml="http://www.w3.org/2003/InkML" xml:id="stk51" contextRef="#ctx0" brushRef="#br0">20834 4997 0,'0'0'8,"-62"62"0,-13 25 1,-24 41 1,-9 25 0,17-12 0,13-29-1,16-29 0,16-25 0,13-17 1,4-8-1</inkml:trace>
    </iact:actionData>
  </iact:action>
  <iact:action type="add" startTime="106534">
    <iact:property name="dataType"/>
    <iact:actionData xml:id="d52">
      <inkml:trace xmlns:inkml="http://www.w3.org/2003/InkML" xml:id="stk52" contextRef="#ctx0" brushRef="#br0">20904 5899 0,'0'0'6,"0"0"3,0 0 0</inkml:trace>
    </iact:actionData>
  </iact:action>
  <iact:action type="add" startTime="107879">
    <iact:property name="dataType"/>
    <iact:actionData xml:id="d53">
      <inkml:trace xmlns:inkml="http://www.w3.org/2003/InkML" xml:id="stk53" contextRef="#ctx0" brushRef="#br0">21483 5328 0,'0'0'7,"0"0"3,0 0 1,50 58-4,-5 17 2,5 20 1,-4-4-1,-17-21 0,-9-32 2,-7-30-3,3-21 2,9-24-1,16-33 1,1-9-1,-5 13 2,-4 16-3,-4 13 2,-4 8-2,-9 8 1,1 5 1,-5 3-1,-3 5 0,-5 4 1,-8 4-3,4 0 3,0 0-2,-83 45 2,13 17-1,-9 30 1,9 15-1,20-3 0,29-21 1,17-25-1,12-13 0,13-12 0</inkml:trace>
    </iact:actionData>
  </iact:action>
  <iact:action type="add" startTime="108471">
    <iact:property name="dataType"/>
    <iact:actionData xml:id="d54">
      <inkml:trace xmlns:inkml="http://www.w3.org/2003/InkML" xml:id="stk54" contextRef="#ctx0" brushRef="#br0">22394 5556 0,'0'0'6,"0"0"3,0 0 0,45 21 1,1-1 0,11 9-1,-3 0 1,-12-8-2,-22 0 1,-16-1 0,-12 9 1,-13 17-1,-16 24 0,-4 9 0,4-5 2,12-16 1,8-16-3,5-17 0,8-9 3,0-8-7,4-8 3,0-4 2,0 4-2,0 0 2,20-62-1,-16 17 1,-4 3-2,-4 9 2,0 12-1,0 9 0,4 8 0,4 4 2,-4 0-1,0 0-1</inkml:trace>
    </iact:actionData>
  </iact:action>
  <iact:action type="add" startTime="109845">
    <iact:property name="dataType"/>
    <iact:actionData xml:id="d55">
      <inkml:trace xmlns:inkml="http://www.w3.org/2003/InkML" xml:id="stk55" contextRef="#ctx0" brushRef="#br0">21641 12429 0,'0'0'7,"37"49"2,-8 9 0,8 46 1,4 41-1,1 37 2,-5 50-2,-4 91 1,4 145-2</inkml:trace>
    </iact:actionData>
  </iact:action>
  <iact:action type="add" startTime="115258">
    <iact:property name="dataType"/>
    <iact:actionData xml:id="d56">
      <inkml:trace xmlns:inkml="http://www.w3.org/2003/InkML" xml:id="stk56" contextRef="#ctx0" brushRef="#br0">17681 5763 0,'0'0'2,"0"0"-2,0 0 9,0 0 1,0 0-2,0 0 1,0 0 1,0 0-1,0 0 1,0 0-1,0 0 1,0 0 0,0 0-1,0 0 0,0 0 0,0 0 0,0 0 1,0 0 0,0 0-2,0 0 2,0 0-2,0 0 2,0 0 3,54-42-7,-25 38 3,8 0 1,9 0 0,7 0-3,9 0 2,9 8 1,20 4 1,12 0-3,17-3 3,4-5-4,-8 0 3,-8-5 0,-5 5-2,-20 0 2,-9 5 0,-12-5-1,-12 0 0,-13 0 0,-8 0 0,-8 0 1,-4 0-2,-5 0 2,0 0-1,1 0 0,3 0 0,5-5 1,12-7-1,13-5 1,-5-3-1,9-5 0,-1 0 1,-7-4-1,7-4-1,5-4 2,0-5-2,0-3 1,-9-1 1,1 1-1,-13 3 1,-4 5 0,-4 0-2,-1-5 2,-3-3-1,-4-5 0,-1-8 0,-8-4 3,-3-4-5,-10 0 3,-3-1-1,0 5-1,0 4 3,-1 9-3,1 3 2,-4 5-1,-1-1 1,-3-3-2,-5 3 2,-8-16-1,-4 0 2,-4 0-3,-1 0 2,5 9-1,4-1 1,0 9-2,-4-1 2,-4 1-1,-13-1 0,-7 1 0,-14 0 0,-3-1 4,-9 1-5,0-1 1,0 1-1,13 0 2,-13 8 0,1 8-1,-18-17-1,-15 1 1,-1-17 1,16 8 7,13 9-15,21 8 6,4 8 2,0 0-1,-4 0 0,0 9 0,0 7 0,8 9 1,8 0 0,4 9-1,1-1-1,4 17 2,3 0-1,1 8 0,4 25 1,4 8-1,4 17 0,5 8 0,7 25 1,13 0-2,8 24 2,5 18-1,-1 24 0,1 0 1,-1 4-1,0-16 1,-12-8 4,5-5-8,3-12 1,21-13 2,25-16 2,41-37-3,58-42 1</inkml:trace>
    </iact:actionData>
  </iact:action>
  <iact:action type="add" startTime="131774">
    <iact:property name="dataType"/>
    <iact:actionData xml:id="d57">
      <inkml:trace xmlns:inkml="http://www.w3.org/2003/InkML" xml:id="stk57" contextRef="#ctx0" brushRef="#br0">18140 12077 0,'0'0'1,"0"0"1,0 0 7,0 0 0,0 0 1,0 0-1,0 0 0,0 0 1,0 0-1,0 0 0,0 0 1,-4 49 0,8-24-2,0 8 1,1 13 0,-1 16 0,0 25 1,0 29-1,-4 29 2,0 25 2,-4 12-9,-4 4 6,3-4 0,1-12-2,4-13 2,0-8 0,0-8-2,0-8 2,4-9-1,1-4 0,-1-12 1,0-9 2,0-8-6,4-8 3,-8 0 1,4 4-1,1 4 0,-5 4 0,0 0 1,0 5-1,0-1 0,0 0 0,0 5 0,0-9 1,0-4-1,0-12 1,0-13-1,0-12 0,0-13 0,0-12 0,0-8 0,4-5 1,0-11-1,-4-5 1</inkml:trace>
    </iact:actionData>
  </iact:action>
  <iact:action type="add" startTime="146916">
    <iact:property name="dataType"/>
    <iact:actionData xml:id="d58">
      <inkml:trace xmlns:inkml="http://www.w3.org/2003/InkML" xml:id="stk58" contextRef="#ctx0" brushRef="#br0">17747 5916 0,'0'0'2,"0"0"1,0 0 5,0 0 0,0 0 2,0 0 0,-33-45-1,33 36 0,-8 1 0,4-4 0,-5-5 1,-3-4-1,0 1 1,-5-5-1,1 4 0,3 0 1,1 5-2,3-1 2,1 5-1,0 3 1,0 1-2,3 4 2,5 0 0,-8 0-2,4 0 2,0 0-1,4 4 1,0 0-1,0 0 1,0 0-2,0 0 2,0 0 0,4 0-1,8 0-1,-7 0 2,-5 0-1,53 8 1,-11-4-1,7-4 0,13-4 0,5-4 1,-1-1-2,-4 5 3,-4 4-3,4 4 3,8 0-3,1 5 2,3-5-1,-4-4 0,-3 0 2,-5-4-3,-9 0 1,-3-1 0,-4 1 0,-5 4 1,0 0-1,5 0 2,8 4-4,8 1 3,12-1-1,5 0 0,-9-4 0,-4-4 2,-4-5-3,-8 1 2,-4 4-1,-5 0-1,-3 4 3,-1 0-3,5 4 2,-1 0 0,1 0-2,-5 0 2,0 1-2,-12-1 2,4 0-1,-4 0 1,-4 0-1,0 0 0,-13-4-1,5 0 3,-5 0-2,-3 0 1,-1 0-3,-4 0 3,0 0-1,0 0 1,-4 0 0,0 0-2,0 0 9,0 0-15,0 0 7,0 0 0,0 0 0,-115-33 1,48 21 0,-32 3-2,-42 5 2,-32 8-1,-34 9 0,4 8 0,13 3 1,12 5 7,12-4-14,17 0 5,5-4 3,7-1-4,5 1 2,7-4 1,10-5-1,15-4 0,18-3 0,15-5 0,9 0 1,17 0-1,8 0 0,12 0 1,5 0-1,3 0 1,1 0-1,4 0 0,4 0 0,-1 0-1,5 0 3,0 0-3,0 0 3,5 0-3,7 0 3,-12 0 2,74-9-9,1 1 6,24-4-1,25-5 1,25-4-1,21 1 0,12-9 0,8 0 0,-8 0 0,-8 0 0,-17 8 1,5 4-1,-1 5 0,-12 8 7,-21 0-14,-12 8 9,0 8-2,8 1 0,-12-9-1,-17-12 2,12-17-1,30-25 0</inkml:trace>
    </iact:actionData>
  </iact:action>
  <iact:action type="add" startTime="188213">
    <iact:property name="dataType"/>
    <iact:actionData xml:id="d59">
      <inkml:trace xmlns:inkml="http://www.w3.org/2003/InkML" xml:id="stk59" contextRef="#ctx0" brushRef="#br0">11210 331 0,'0'0'2,"0"0"1,0 0 6,0 0 0,0 0 0,29-50 0,-21 34 1,5-9-1,-1 8 1,-3 1-1,-1 7-1,-4 1 3,-4 0-3,0 8 2,-4 0-1,4 0 0,0 0 0,0 0 1,-104 141-1,9-17 0,-45 50 1,-18 16 0,14 1-2,15-1 1,26-24 1,8-1-1,12-16 1,8-16-2,13-34 1,13-24 0,16-34 1,8-16 0,12-17-1,5-8 0,8-16 1,8-18-2</inkml:trace>
    </iact:actionData>
  </iact:action>
  <iact:action type="add" startTime="188645">
    <iact:property name="dataType"/>
    <iact:actionData xml:id="d60">
      <inkml:trace xmlns:inkml="http://www.w3.org/2003/InkML" xml:id="stk60" contextRef="#ctx0" brushRef="#br0">11156 198 0,'0'0'7,"0"0"2,0 0 1,0 0-1,0 0 1,0 0-2,0 0 2,0 50-1,13-9 2,3 26-3,9 15 2,4-7-2,-4 8 3,21 16-2,-1 25 1,5 1-2,-13-1 1,-12-17 1,-9-32-1,-3-9 0,-1-16 0,-4-9 1,1-8-1,-1-8 0,0 0 1,-4-8 0,5-9-3,-9 0 3,-9 0 0,1 1-2,-13-1 1</inkml:trace>
    </iact:actionData>
  </iact:action>
  <iact:action type="add" startTime="189079">
    <iact:property name="dataType"/>
    <iact:actionData xml:id="d61">
      <inkml:trace xmlns:inkml="http://www.w3.org/2003/InkML" xml:id="stk61" contextRef="#ctx0" brushRef="#br0">10552 1159 0,'0'0'21,"0"0"-19,50-25 0,25 0 8,40-25 0,18 1 0,-5 7 0,-12 9 1,-38 17-2,-11-1-1,-14 9 2,10 0-1,11-1 0</inkml:trace>
    </iact:actionData>
  </iact:action>
  <iact:action type="add" startTime="189504">
    <iact:property name="dataType"/>
    <iact:actionData xml:id="d62">
      <inkml:trace xmlns:inkml="http://www.w3.org/2003/InkML" xml:id="stk62" contextRef="#ctx0" brushRef="#br0">12319 1242 0,'0'0'6,"0"0"3,50-17 2,3 17-2,22 0-1,16 0 2,0 0-1,-8 0 0,-13-8 2,-8 0 0,-8 8-1,-4 0-1,-1 0 0,1 8 0,-5-8 0,-7 8 0,-9-8 1,-5-8-2,-3 0 1,0-17-2,-1 0 4</inkml:trace>
    </iact:actionData>
  </iact:action>
  <iact:action type="add" startTime="189763">
    <iact:property name="dataType"/>
    <iact:actionData xml:id="d63">
      <inkml:trace xmlns:inkml="http://www.w3.org/2003/InkML" xml:id="stk63" contextRef="#ctx0" brushRef="#br0">13221 679 0,'0'0'6,"0"0"4,0 0-1,0 0 1,0 0-2,0 0 2,-4 41 1,12-33-3,9 1 1,8 7 1,12 1-1,8-1 0,9 9 0,4 0 0,0 0 2,-8 8-3,-5 0 4,-12 0-5,-12 0 2,-13 0 1,-12 9-1,-17-1 1,-20 9 0,-13 0-3,0-9 3,9-16 0,8 0-1,3-9 0,10 1 0,3-9 0,13 0 1,8-16-2,0 8 2</inkml:trace>
    </iact:actionData>
  </iact:action>
  <iact:action type="add" startTime="190188">
    <iact:property name="dataType"/>
    <iact:actionData xml:id="d64">
      <inkml:trace xmlns:inkml="http://www.w3.org/2003/InkML" xml:id="stk64" contextRef="#ctx0" brushRef="#br0">14739 207 0,'0'0'7,"0"0"2,0 0 1,0 0 0,-29 74-1,21-8 0,-8 25 1,-1 1-2,-12-1 2,4-9-1,9-7 0,3-1 0,9 1 1,8 8-1,0 0 0,5-9 1,-1-8-1,0-16 1,-4-17-2,1-16 2,-1-9-1,-4-8 0,0 0 0,0 0 0,29-116 0,-13 8 1,13-49-1,8-17 0,-8 0 1,-8 58-1,0 25 0,-5 25 1,5 16 0,4 17-1,8 17 0,4 7 0,5 9 0,7 0 1,1 9-2,-1-1 2,-7 0-1,-1 9 0,-4-9 1,-3 17-1,-1 0 1,-9 8-2,-11 8 2,-21 17 0,-26 25-2,-36 8 2,-33 9-2,-1-26 3,17-16-3,21-25 2,25-8-2,16-8 2,8-9 0,9 0-1,8-8 0,0 0 0,0 0 0,0 0 0,108-33 0,-50 25 1,8-1-1,-4 18 1,0-1-1,-4 9 0,-4 7 1,-5 18-2,-11-1 2,-14 1 0,-7-1-2,-9-16 2,-8 0 0,-12 0-2,-17 8 2,-25 0 0,-29 8-2,-12-8 1,4-8 1,4-8 0,13-9-1,12 0 1,0 1-2,12-9 2,9 8-1</inkml:trace>
    </iact:actionData>
  </iact:action>
  <iact:action type="add" startTime="191170">
    <iact:property name="dataType"/>
    <iact:actionData xml:id="d65">
      <inkml:trace xmlns:inkml="http://www.w3.org/2003/InkML" xml:id="stk65" contextRef="#ctx0" brushRef="#br0">16998 563 0,'0'0'6,"0"0"6,0 0-5,0 0 3,0 0-1,-45-17 1,8 17-1,-21 0 0,-17 8 0,-16 9 0,-4-1 0,0 1 1,4 16 2,8 17-3,13 8 2,8 8-1,12 9-2,17-9 0,16 0 2,9 0-1,8-16-1,13 8 2,11-8-1,18-9 2,28-8-3,29-33 1,67-33 0,78-58 1,58-66 0,12-59-2</inkml:trace>
    </iact:actionData>
  </iact:action>
  <iact:action type="add" startTime="193125">
    <iact:property name="dataType"/>
    <iact:actionData xml:id="d66">
      <inkml:trace xmlns:inkml="http://www.w3.org/2003/InkML" xml:id="stk66" contextRef="#ctx0" brushRef="#br0">15567 1573 0,'0'0'8,"0"0"0,0 0 2,0 0 0,0 0-2,62 8 2,-25 0 0,5 1-2,-5-1 2,0 0-1,4-8 0,5 0 0,16 0 1,25-8 0,25 0-1,8-1 1,4 9-1,-4-8 0,-5 0 0,-3 0 1,-8-1-1,3 9-1,1-8 3,-1 8-3,-3-8 2,-9-1 0,-16 1-2,-22 0 1,-15 0 2,-13 8-4,-9-9 3,-3 9 0,-5 0-1,-3 0 0,-1 0-1,0 0 3,-4 0-3,1 0 2,-5 0-1,0 0 1,0 0-1,-83-8 0,0 8 0,-16 0 1,-9 8-1,1 9 0,-1-1 1,-16 1-1,-4 0-1,-5-1 2,-7 1-1,7-1 0,22 9 1,19 0 0,22 0-2,20-9 2,17-7-1,4 7 0,13-8 1,8-8-1,3 0-1,5 0 2,0 0-1,0 0 0,0 0 0,149-41 1,-29 25 1,21-1-4,8 0 3,8 9-1,0 0 0,-3 8 3,-22 0-5,-16 0 2,-21 0 0,-16-8 1,-22 8-1,-7 0 0</inkml:trace>
    </iact:actionData>
  </iact:action>
  <iact:action type="add" startTime="198184">
    <iact:property name="dataType"/>
    <iact:actionData xml:id="d67">
      <inkml:trace xmlns:inkml="http://www.w3.org/2003/InkML" xml:id="stk67" contextRef="#ctx0" brushRef="#br0">9824 1548 0,'0'0'3,"0"0"-1,0 0 7,0 0 0,0 0 1,0 0 0,0 0-2,0 0 2,0 0-2,0 0 2,0 0-1,0 0 0,0 0 0,66 17 1,-12-1 0,4 1-1,8-1 0,5-7-1,3-9 3,5 0-2,8 0 2,8 0-3,4 8 3,0 0-2,-12 0 1,-8-8-1,-5-8 1,1 8-2,3-8 0,1 8 2,-4 8-1,-1-8 1,-8 8-1,-12 1 0,-9-9 1,-7 8 0,-9-8-2,0 8 1,-13-8 0,1 0 1,-5 0 0,1 0-3,-1 0 1,-8 0 2,4 0-1,1 0 0,-5 0 0,0 0 1,0 0-1,0 0 1,-4 0-1,0 0 0,0 0 1,0 0-2,0 0 2,0 0-2,0 0 2,-120-41 0,66 24-2,1 9 3,-1 8-2,-8 0 0,-4 8 2,-5-8-3,-7 9 2,-1-9-1,0 0 0,-3-9-1,3 9 2,9 9 0,-9-9 0,13 8-2,4 0 1,8-8 1,4 8-1,5-8 1,4 0-1,-1-8 0,9 8 0,4-8 1,4 8-1,5-8 1,3 8-1,5 0-1,3 0 3,1 0-4,4 0 9,0 0-13,0 0 7,0 0-2,4 0 1,0 0 1</inkml:trace>
    </iact:actionData>
  </iact:action>
  <iact:action type="add" startTime="199606">
    <iact:property name="dataType"/>
    <iact:actionData xml:id="d68">
      <inkml:trace xmlns:inkml="http://www.w3.org/2003/InkML" xml:id="stk68" contextRef="#ctx0" brushRef="#br0">14247 1830 0,'0'0'9,"0"0"-3,0 0 3,0 0 1,58 0 0,-17 0-2,5-9 2,-5 9-1,-8-8 0,5 8 0,3-8 1,17 8-1,20 0 0,22 0 2,3 0-2,-16 0 0,-4-9 0,-13 1 0,1 0 0,-1 0 0,13-1 1,-9 1-2,-12 0 3,-16-1 0,-13 1-4,-13 8 2,-3 0 1,-5 0-1,-3 0 1,-1 0-1,-4 0 0,0 0 2,-4 0-3,0 0 1,0 0 0,0 0 0,-91-16 1,29 7-1,-16 9 0,-18-8 0,-11 8 1,-13 8-2,0 9 2,16-1 0,18 1-2,15 0 2,9-9 0,12 8-2,9-7 2,8-1 2,8-8-6,9 8 3,3-8 1,9 9-1,0-9 0,4 0 1,0 0-2,0 0 2,0 0-2,0 0 3,83 0-3,-1 0 2,38 0 0,-4-9 2,-12 1-7,-26 0 5,-20-1 0,-16 1-1,-9 0 0,-4 0 0,0-1 0</inkml:trace>
    </iact:actionData>
  </iact:action>
  <iact:action type="add" startTime="206743">
    <iact:property name="dataType"/>
    <iact:actionData xml:id="d69">
      <inkml:trace xmlns:inkml="http://www.w3.org/2003/InkML" xml:id="stk69" contextRef="#ctx0" brushRef="#br0">16225 1598 0,'0'0'3,"0"0"-3,0 0 6,0 0 4,0 0-1,0 0 2,0 0-3,0 0 1,0 0 0,0 0 1,45 0-1,-12 8 1,13 0-1,12 1 0,4-9 1,8 0-1,17 0 0,21 8 1,16 0 1,4 0-1,-12 9-1,-25-9 1,-21-8-3,-16 0 3,-13 0-1,-8 0 0,-8 0 4,-4 0-7,-4 0 3,-5 0-1,-4 0 1,0 0 1,-3 0-1,-5 0 0,0 0 0,0 0 0,0 0 0,-83-25 1,17 9-1,-13-1 1,-20 9-1,-9 8 0,-8 8 1,-16-8-2,-25 9 2,16 7-1,21 9 1,29-8-1,25 7 1,24-15-2,14-1 2,11 0-1,5 0 1,3-8-2,5 0 2,4 0-1,0 0 1,0 0-2,0 0 2,162 0 0,-71 0-1,16 0 0,9-8 1,12 0-1,13 8 1,-13-8 0,-24 8-2,-22 0 1,-20-9 0,-12 9 2,-9 0-3,-3 0 1,-9 0 1,-5 0-2,-7 0 2,0 0 0,-9 0-2,-4 0 4,0 0-6,-4 0 4,0 0-1,0 0 1,-116-41-1,9 24 1,-17 9-2,12 0 3,13 8-4,16 0 4,12 0-2,18 0 1,11 0-2,13 0 1,4 0 0,9 0 1,4 0 0,7 0-2,1 0 2,4 0-1,0 0-1,0 0 3,0 0-3,149 25 1,-29-17 1,13-8 0,-18 8-1,-28-8-1,-20 0 2,-18-8 6,-12 8-14,-12-8 8,-4 8-1,-5 0 0,-3 0 0,-5 0 1,-4 0-2,0 0 1</inkml:trace>
    </iact:actionData>
  </iact:action>
  <iact:action type="add" startTime="210569">
    <iact:property name="dataType"/>
    <iact:actionData xml:id="d70">
      <inkml:trace xmlns:inkml="http://www.w3.org/2003/InkML" xml:id="stk70" contextRef="#ctx0" brushRef="#br0">16332 1631 0</inkml:trace>
    </iact:actionData>
  </iact:action>
  <iact:action type="add" startTime="211068">
    <iact:property name="dataType"/>
    <iact:actionData xml:id="d71">
      <inkml:trace xmlns:inkml="http://www.w3.org/2003/InkML" xml:id="stk71" contextRef="#ctx0" brushRef="#br0">8682 6434 0,'0'0'6,"0"0"4,-41 8-2,20-4 1,-4 0 1,-8-4-1,-12 0 1,-17-8-2,-21-5 2,-16-7-1,-1-5 2,5-8-4,13-13 4,11-16-2,9-8 1,21 4-2,16 3 2,17 14-1,12-1 1,16-8-1,26-16 1,20-13-2,17-4 1,8 8 1,21 12-1,12 13 1,12 13-1,13 3 0,4 9 0,0 8 1,1 9-1,-14 12 0,-20 8 0,-4 0 1,4 4-1,8 9 0,1 4 0,-14 3 0,-19-3 2,-22 0 3,-24-5-10,-13-3 4,-8-1 2,-4 1-1,-9-1 1,1 0 0,-1 1-2,5 3 1,0 1 0,-1 4 1,1-1-1,0 1 0,-1 4 1,-3 0-1,4 4 0,-9 12 0,9 30 0,8 40 1,0 34-1,-4 0 1,-5-8-2,-7-9 3,-9 1-3,-17-1 2,-16-12-2,-8-25 2,-8-17 5,-5-20-12,-8-21 7,-4-20-2</inkml:trace>
    </iact:actionData>
  </iact:action>
  <iact:action type="add" startTime="216088">
    <iact:property name="dataType"/>
    <iact:actionData xml:id="d72">
      <inkml:trace xmlns:inkml="http://www.w3.org/2003/InkML" xml:id="stk72" contextRef="#ctx0" brushRef="#br0">17015 16503 0,'0'0'2,"0"0"1,0 0 6,0 0 0,0 0 2,0 0-3,25 87 2,-13 0-1,-4 33 0,-3 8 0,-5-20 2,4-9 0,8-8-3,9-8 2,4-25-1,-5-29 4,-3-25-8</inkml:trace>
    </iact:actionData>
  </iact:action>
  <iact:action type="add" startTime="216373">
    <iact:property name="dataType"/>
    <iact:actionData xml:id="d73">
      <inkml:trace xmlns:inkml="http://www.w3.org/2003/InkML" xml:id="stk73" contextRef="#ctx0" brushRef="#br0">17251 16205 0,'0'0'7,"0"0"2,0 0 0,0 0 1,0 0-1,0 0 0,0 0 1,0 0-1,0 0 1,0 0-1,0 0 0,0 0 2,0 0-4,91 33 3,-8-4-1,12 0 0,-13 0 0,-24-4 0,-20-5 2,-22 1-3,-16 0 2,-16 8 0,-9 20-2,-21 26 2,-8 12-1,1-4 1,7-17-1,5-21 0,8-11 0,8-14 1,8-7-2,1-9 2,3 0-1,5-4 0,4 0 0,0 0 1,0 0-2,4-4 2,0 4 0,0 0-1,0 0 0,0 0 0,145-58 0,-34 29 1,9 8-1,-25 13 1,-24 8-2,-18 8 2,-11 5 0,-9 3-2,-8 9 1,-13 4 1,-12 4 0,-12 13-1,-21 12-1,-25 8 7,-21 0-7,-20 0-3,-9-12 4,5-17 2,8-20 1,4-13-5,12-8 0,-12-13 3,8-28-1,5-50 1</inkml:trace>
    </iact:actionData>
  </iact:action>
  <iact:action type="add" startTime="218121">
    <iact:property name="dataType"/>
    <iact:actionData xml:id="d74">
      <inkml:trace xmlns:inkml="http://www.w3.org/2003/InkML" xml:id="stk74" contextRef="#ctx0" brushRef="#br0">20478 16176 0,'0'0'5,"0"0"3,0 0 3,0 0-2,0 0-1,-29-50 2,21 38-1,-1-1 1,1 5-1,4 8 1,4 0-2,0 0 1,0 0 1,-12 157-1,7-16 0,1 29 1,4-13 1,0-24-1,0-42-1,-4-25 1,4-21-2,0-16 3,-4-8-3,0-8 1,0-9 0,0-4-2,4 0 2,0 0 1,0 0 0,0 0-2,24-145 4,30 54-3,21 12 0,3 25 1,-7 25 3,-13 17-8,-13 8 4,-12 8 0,-8 4 1,-4 4-2,-9 9 2,-8 8 0,-8 17-1,-25 16-1,-25 16 2,-12-7-1,4-21 1,17-21-1,16-38 0,12-45 0,13-119 0</inkml:trace>
    </iact:actionData>
  </iact:action>
  <iact:action type="add" startTime="227199">
    <iact:property name="dataType"/>
    <iact:actionData xml:id="d75">
      <inkml:trace xmlns:inkml="http://www.w3.org/2003/InkML" xml:id="stk75" contextRef="#ctx0" brushRef="#br0">20590 17116 0,'0'0'3,"0"0"-3,0 0 9,0 0 0,0 0 2,0 0-3,0 0 0,-33 45 2,24-37-1,1 1 1,4-1-1,0-4 0,0 0 1,-1 0-1,-3 0 0,0 1 1,-5-1-1,-3 0 0,-5-4 1,1 0-1,-1 0 1,-4 0-1,0-4 4,-4 0-8,0-1 4,0-3 1,4 0 1,5 0-4,-5-1 2,0-3 1,-4-9-1,-4-12 3,-4-21-4,-5-16 1,5-9 2,4 9 0,8 12-1,9 12-6,3 9 6,9 0 1,4 0-3,4-13 2,9-12-2,3-9 1,5 5 2,4 8-2,-4 8 0,-1 13 0,1 4 0,4 8 9,-5 5-16,5-1 14,4-4-12,4-4 2,5 0 3,3 0 1,0 4 0,5 5-3,8 3 3,8 9-1,4 8 0,4 8 1,1 4-2,-9 1 5,-13-5-7,-7 0 3,-5-3 1,-4-1 0,0 0-2,-12 4 2,4 0-1,-1 1 1,-3-1-2,0 0 2,-1 0-1,1 5 0,0-1 0,-5 1 4,5-1-7,-9 5 3,5 3 0,0 14 0,3 7 1,1 9-1,0-1 1,-1 1-1,-3 0-1,-5 4 3,5 8-3,-17 8 1,0 5 2,-8 3-3,-5-7 2,-8-9-1,-3-8 0,-18-9 0,-24 1 0,-37-1 1,-34-3-1,-16-30 1,-21-37-2</inkml:trace>
    </iact:actionData>
  </iact:action>
  <iact:action type="add" startTime="231038">
    <iact:property name="dataType"/>
    <iact:actionData xml:id="d76">
      <inkml:trace xmlns:inkml="http://www.w3.org/2003/InkML" xml:id="stk76" contextRef="#ctx0" brushRef="#br0">19071 6351 0,'0'0'1,"0"0"3,-41 20 5,-1 5-1,-24 8 2,-21 1 0,-8-14-2,-8-11 3,-13-14-2,-16-3 1,-13-13 0,4-8 0,9-16 0,12-13-2,12-12 3,9-13-4,12-8 3,12-13 0,13-12-2,13-16 2,7-5-1,1-4 1,16 9-2,13-1 3,8 5-4,4 0 3,-4 8-1,-1 12 0,5 13 1,5 4-1,11 0 0,-8 4 2,1 12-2,-1 1 0,-4 7 0,0 18-1,0 7 1,0 1 1,5 8-1,11 0 1,1-1-1,12 1 2,9-8-3,7 8 1,9 0 1,8 0-2,17 8 2,12-8-1,9 8 0,7 8 1,1 9 0,-4 0 0,3 8-3,1-9 2,-4 9 0,-5-8 1,-12 8-1,-8 8 0,-9 1 0,-3-1 2,-9 8-4,-9-7 3,1 7 0,0 1-1,0 8 1,0 8-2,-1 8 3,-3 9-3,-4 8 2,-5 0-1,-4 16 0,-4 1 1,-4-1-2,-4 1 10,-8-9-17,-1 9 7,1-5 1,-1 9 2,1 4-3,-1-5 1,1-7 0,-5-13 1,1-9-1,-5-3 0,0-5 0,-4 1 1,5 7-1,-9 9 1,0 17-1,-9 8 0,5 4 0,-4-9 0,-4-12 2,-9-3-3,-12-5 4,-21-1-1,-16-11-2,-13-9-4,-8-8 4,-17-8 0,-28-13 0,-50-24 1</inkml:trace>
    </iact:actionData>
  </iact:action>
  <iact:action type="add" startTime="232331">
    <iact:property name="dataType"/>
    <iact:actionData xml:id="d77">
      <inkml:trace xmlns:inkml="http://www.w3.org/2003/InkML" xml:id="stk77" contextRef="#ctx0" brushRef="#br0">12406 6036 0,'0'0'6,"0"0"3,0 0 1,0 0-1,0 0 1,0 0-1,50 0 1,3 0-2,30-4 1,25 0 0,3-4 1,5-5 2,17-3-4,24-1 1,17 0 1,28 1-1,-3 8 1,4-5 0,-13 1-1,-20-1 2,-34 1-2,-24 0 0,-29 3 0,-25 9 2,-21 4-6</inkml:trace>
    </iact:actionData>
  </iact:action>
  <iact:action type="add" startTime="242456">
    <iact:property name="dataType"/>
    <iact:actionData xml:id="d78">
      <inkml:trace xmlns:inkml="http://www.w3.org/2003/InkML" xml:id="stk78" contextRef="#ctx0" brushRef="#br0">17503 1772 0,'0'0'3,"0"0"-1,0 0 7,0 0 0,0 0 1,0 0-2,0 0 2,0 0-1,0 0 1,0 0-1,-62 8 0,21-8 1,-21 0-2,-13 0 2,-8-8 0,-3 8-1,7 0 1,-4 0 0,-8 0 0,-8 8-1,0 0 1,8 0-1,8-8 0,12 0 1,9-8-1,13 8 1,7-8 0,5 8-2,4-8 1,0-1 1,-4 1-1,-1 0 0,5-1 0,-12-7 0,8 8 1,4-9 1,8 9-5,-8-9 6,8 1-5,4-1 3,0 1-2,5-9 0,-1 0 1,1 0 0,-1-8 1,-3-17-1,-1 1 1,0-18-1,5-7 0,-5-1 0,9 9 1,3 8 0,1 8-2,4 9 2,0 0 0,0 7-1,-1 1 0,1 8-1,4 1 2,0-1-1,0 0 0,0 0 1,0 0-1,0-8 0,4 8 1,1-8-1,3 8 0,0-8 0,5 8 1,3-8-1,9 8 0,4-8 1,4 8-2,4 1 2,5-1-2,-1 0 2,-4 0 0,0 9-1,5-9 1,-1 8-2,9-8 2,-1 9-2,9 7 2,4 1 0,5 0-2,7 8 2,5 0-1,3-8 1,1-1-1,-8-7 1,-5 7 1,-8 9-5,-4 0 4,0 0-1,0 9 1,0-1-1,-4 0 0,-1 1 0,-3-1 1,-4 0-1,-9-8 1,-4 8-2,-4-8 1,-4 9 1,-5-9-1,1 8 0,4 9 1,0-1-2,4 9 2,4 8 0,0 25-1,0 8-1,-8 9 2,-9 8-1,-7-1 1,-1 18-2,-8-9 2,0 0-1,0-8 1,0-17-1,0-8 0,0-17 2,0 1-2,0-17 0,0-9 1,0 1-2</inkml:trace>
    </iact:actionData>
  </iact:action>
  <iact:action type="add" startTime="244175">
    <iact:property name="dataType"/>
    <iact:actionData xml:id="d79">
      <inkml:trace xmlns:inkml="http://www.w3.org/2003/InkML" xml:id="stk79" contextRef="#ctx0" brushRef="#br0">9990 1623 0,'0'0'6,"0"0"3,0 0 1,0 0-1,0 0 0,0 0 1,41 0-1,-16 0 2,4 0-3,4 0 1,4 0 0,9 0 1,3-9-1,5 9 0,8 0 1,21 0 0,12 9-2,13-1 2,-5-8-1,-4-8-1,5-1 2,-5 1-1,0 8 1,-3 0 0,-5 0-1,0-8 0,-4-1 0,-9 1 0,-12-8 2,-12 7-3,-8 1 2,-9 0-1,0 8 0,-4-9 1,0 9-2,0-8 3,-4 8-2,0-8 1,4-9-1,1 1-1,-1-9 1,0-16 1,-4-1-1,-4-8 1,-9-7-2,-12-1 2,-4 8-1,-4 0 2,-4 0-3,-5 9 1,1-9 1,0 9-2,-1 0 2,1-1-1,-1 9 1,1 0-1,0 0 0,-1 0 1,5 8-2,-5 0 1,5 0 0,-4 0 2,3 0-3,1 1 3,0-1 1,4 8-7,-13-8 5,5 1-1,-1-1 0,1 8 0,0-8 1,-1 9-1,1-1 2,-1 1-4,1-1 2,-1 9 1,-3-9-1,-1 9 0,-3 0 1,-5-9-1,-4 9 0,-8-9 1,-5 9-1,-7-9 0,-5 1 0,4-1 0,-4 1 1,9 7-1,-1 9 0,5-8 0,4 8 6,-9 8-11,-7-8 5,-14 9 1,-7-9-1,-9 0 0,4 0 1,1 0-2,-1 8 1,5 0 0,-1 9 1,5 8-1,4-9 2,4 9-3,4 0 1,-4 8 0,0 0 1,4 0 0,0 0-1,4 1-1,9-10 1,3 10 1,5-1-1,4 0 0,4 16 1,0 1-1,0 16 0,4 1 1,9 7-1,7 1 0,5 16 1,-4 0-1,-5 17 0,1-9 1,0-8-1,3-8 0,5-9 1,4 1-2,4-9 2,1-8-1,7 8 0</inkml:trace>
    </iact:actionData>
  </iact:action>
  <iact:action type="add" startTime="252002">
    <iact:property name="dataType"/>
    <iact:actionData xml:id="d80">
      <inkml:trace xmlns:inkml="http://www.w3.org/2003/InkML" xml:id="stk80" contextRef="#ctx0" brushRef="#br0">18910 13282 0,'0'0'2,"0"0"1,0 0 6,0 0 1,0 0 0,-42-25-2,9 12 1,-4 1 1,-8 4-1,3-1 0,1 5 1,4 4-1,-5 4 0,5 9 0,-8 3 1,-1 5 6,-4 8-13,-12 12 9,4 17-3,13 21-1,12 12 0,16 13 1,9 3 2,4 1-3,8 0 2,13 8-1,11-5-1,10-15 2,3-26 0,9-25-2,4-20 2,12-12 0,4-22-2,25-24 2,38-70-1,40-112 0,34-113 2</inkml:trace>
    </iact:actionData>
  </iact:action>
  <iact:action type="add" startTime="276155">
    <iact:property name="dataType"/>
    <iact:actionData xml:id="d81">
      <inkml:trace xmlns:inkml="http://www.w3.org/2003/InkML" xml:id="stk81" contextRef="#ctx0" brushRef="#br0">14859 1929 0,'0'0'2,"0"0"0,0 0 8,0 0-1,0 0 0,0 0 0,0 0 1,0 0-1,0 0 1,0 0-1,0 0 0</inkml:trace>
    </iact:actionData>
  </iact:action>
  <iact:action type="add" startTime="278755">
    <iact:property name="dataType"/>
    <iact:actionData xml:id="d82">
      <inkml:trace xmlns:inkml="http://www.w3.org/2003/InkML" xml:id="stk82" contextRef="#ctx0" brushRef="#br0">20792 6897 0,'0'0'5,"0"0"5,0 0-1,-20 46 0,-1-5 1,-16 30-2,-21 40 3,-46 55 1,-32 45-5,-5 9 3,13-18-1,37-44 0,25-34 0,24-37 1,18-29-1,11-29 3,9-21-7,4-16 5,0 8-1</inkml:trace>
    </iact:actionData>
  </iact:action>
  <iact:action type="add" startTime="279016">
    <iact:property name="dataType"/>
    <iact:actionData xml:id="d83">
      <inkml:trace xmlns:inkml="http://www.w3.org/2003/InkML" xml:id="stk83" contextRef="#ctx0" brushRef="#br0">20536 6777 0,'0'0'1,"0"0"-1,0 0 0,0 0 2,0 0 7,0 0 1,0 0-1,91 33 0,-21 29 1,5 9-1,-9 3 1,-8-3-1,-9-1 3,-3 9-3,-5 8 0,-8 8 0,1 8 2,-14-3-2,-3-9 1,-5-12-2,-8-17 0,0-17 2,-4-12-1,0-8 1,0-8 0,-8-5 0,-8-4-2,-22-8 1,-32-20 0,-42-22 0,-16-11 2,8 7-2,8 17 3,21 17-7,25 7 7,25 5-5,20 0 3,17 0-1,8 0-3,13 0 4,41 0 0,57-4-1,51-8 0,16-17 1,-37-12-1,-46-13-1</inkml:trace>
    </iact:actionData>
  </iact:action>
  <iact:action type="add" startTime="280887">
    <iact:property name="dataType"/>
    <iact:actionData xml:id="d84">
      <inkml:trace xmlns:inkml="http://www.w3.org/2003/InkML" xml:id="stk84" contextRef="#ctx0" brushRef="#br0">16001 6814 0,'0'0'6,"0"0"4,0 0-1,0 0 0,0 0 1,0 0-1,0 0-1,0 0 2,0 0 1,0 0-3,0 0 1,-25 46 1,13-21-1,-13 20 1,-12 34 0,0 25 0,8 12-3,8 4 5,0 0-4,5-21 1,3-16 1,13-17-1,13 0 0,16 9 9,16 8-17,9-5 9,4-3-1,-4-17 0,4-17-1,4-20 2,8-17 0,1-16-1,7-26 0,13-24 0,0-25 1,-8-24-1,-9-18 3,-16 1-1,-8 8-6,-13 8 4,-4 17 2,-4 8 0,-4 12-1,-8 17-6,-5 9 6,0 7 0,-3 5-1,-1 4 0,0 0 1,1 4 0,-5 4-2,0 0 7,0 8-8,0 1 1,-4 4 2,0 3-4,0 1 4,0 0-1,0 4 0,0-1 0,0 1 0,0 0 2,0 0-4,0 0 3,0 0-1,0 0 0,0-1 3,0 1-4,0 4 0,0 0 1,0 0 1,0 0-1,0 0 0,0 0 1,0 0 1,0 0-4,0 0 2,0 0 1,0 0 4,0 0-10,0 0 7,0 4-3,0 1 1,0-5 1,0 0-2,-16 53 2,3-7-1,1 12 1,-5 16 0,1 5-2,-1 8 1,5 0 1,3 0 6,5 0-14,4-4 7,4-5 1,5-7-1,-1-13 1,4-9-1,1-7-1,3-9 3,5-12-3,4-13 1</inkml:trace>
    </iact:actionData>
  </iact:action>
  <iact:action type="add" startTime="282123">
    <iact:property name="dataType"/>
    <iact:actionData xml:id="d85">
      <inkml:trace xmlns:inkml="http://www.w3.org/2003/InkML" xml:id="stk85" contextRef="#ctx0" brushRef="#br0">17209 7887 0,'0'0'2,"50"-4"7,37-9 0,83-7 2,32 3-1,-11 5 1,-42 12-3,-29 8 2,-34 0-2,-24 0 4,-16 1-5,-13-5 3,-12-8-1,-9-13 1</inkml:trace>
    </iact:actionData>
  </iact:action>
  <iact:action type="add" startTime="282339">
    <iact:property name="dataType"/>
    <iact:actionData xml:id="d86">
      <inkml:trace xmlns:inkml="http://www.w3.org/2003/InkML" xml:id="stk86" contextRef="#ctx0" brushRef="#br0">18219 7245 0,'0'0'10,"50"29"-3,49 29 5,62 41-5,5 17 3,-50-25 1,-50-24-1,-46-22-1,-28-12 0,-29 5 0,-50 20 0,-37 16 0,-13 13 1,9 0-1</inkml:trace>
    </iact:actionData>
  </iact:action>
  <iact:action type="add" startTime="282599">
    <iact:property name="dataType"/>
    <iact:actionData xml:id="d87">
      <inkml:trace xmlns:inkml="http://www.w3.org/2003/InkML" xml:id="stk87" contextRef="#ctx0" brushRef="#br0">19324 6773 0,'0'0'7,"0"0"2,0 0 1,29 70-1,-13-16 1,-3 8-2,-1 1 2,-12 11-1,-12 30 1,-5 20-1,-8 17-1,-4-26 2,13-32 0,7-25-1,9-16 0,4-9 1,5 0 0,7-4 0,13-8-2,21-17 2,37-37 0,62-75-2,41-83 1,-16-40 1,-67 28 0,-45 16-2</inkml:trace>
    </iact:actionData>
  </iact:action>
  <iact:action type="add" startTime="283956">
    <iact:property name="dataType"/>
    <iact:actionData xml:id="d88">
      <inkml:trace xmlns:inkml="http://www.w3.org/2003/InkML" xml:id="stk88" contextRef="#ctx0" brushRef="#br0">18852 8102 0,'0'0'7,"0"0"7,0 0-10,0 0 6,0 0-1,87 0 0,-17 0 0,17 0 1,-8 0-1,-13 4 0,-12 0 1,-5 1 1,1-1-1,-5 0 1,1-4-3,-1 4 2,5 0-1,0 0-1,-1 0 2,-7 1-1,-9-1 0,-8-4 0,-9 0 1,-7 0 0,-9 0-4,0 0 3,0 0 0,0 0 0,-133-38 2,38 9-2,4 5 0,12 7-1,21 5 2,17 7-1,16 1 1,5 0-1,11 0 0,-3 4 0,8 0 1,8 0 0,-4 0-2,0 0 2,91 29-1,-4-4 1,8-4-2,-8-13 1,-21-4 1,-25-4-1,-20 0 0</inkml:trace>
    </iact:actionData>
  </iact:action>
  <iact:action type="add" startTime="284771">
    <iact:property name="dataType"/>
    <iact:actionData xml:id="d89">
      <inkml:trace xmlns:inkml="http://www.w3.org/2003/InkML" xml:id="stk89" contextRef="#ctx0" brushRef="#br0">15046 8437 0,'0'0'9,"0"0"-4,0 0 5,82-4-1,63-12 1,66-21-1,33-21 2,-8-13-3,-41 17 2,-34 17-1,-20 16 0,-9 9 1,0 8 1,5 8-4,8 13 2,-1 3 1</inkml:trace>
    </iact:actionData>
  </iact:action>
  <iact:action type="add" startTime="287956">
    <iact:property name="dataType"/>
    <iact:actionData xml:id="d90">
      <inkml:trace xmlns:inkml="http://www.w3.org/2003/InkML" xml:id="stk90" contextRef="#ctx0" brushRef="#br0">19473 8185 0,'0'0'2,"0"0"-1,0 0 19,0 0-18,0 0 4,0 0 4,-46 0-1,34 0 1,-5-4-1,-4-4 1,-3-5-2,-5-3 2,-5-5-1,1-4 1,0-8-2,-4-17 1,0-8 1,0-8 0,3-4 2,1-1 1,4 5-10,9-4 6,7-1 0,9-3 1,8-22-1,9-15 0,3-14 0,5 5 1,0 13-1,-1 16-1,1 16 2,0 17-1,-1 13 0,1 7 1,4 9-1,-4 5 0,16-1 1,12 0-1,18 4 0,11 5 0,17 3 1,5 9 0,3 8-1,13 4 0,-8 1 0,-9-1 2,-16 0-4,-17 1 3,-17-1-2,-7 0 3,-9 0-3,-8 1 2,-5-1-1,-3 0-1,-5-4 2,1 1-1,-5-1 0,0 0 0,1 4 1,-1 9 0,0 12-2,-4 16 2,1 26-1,-1 28 1,-8 33-2,-5 34 2,-3 24-1,-5 13 1,-3-20-2,-5-26 2,-4-33-1,-8-12 0,-13-9 1,-20-16-1,-17-20 0,-17-18 0,-24-16 1,-25-16-1,-21-17 0,-29-21 0,-20-37 1,16-41 0,29-42-3</inkml:trace>
    </iact:actionData>
  </iact:action>
  <iact:action type="add" startTime="291168">
    <iact:property name="dataType"/>
    <iact:actionData xml:id="d91">
      <inkml:trace xmlns:inkml="http://www.w3.org/2003/InkML" xml:id="stk91" contextRef="#ctx0" brushRef="#br0">17847 7071 0,'0'0'1,"0"0"2,0 0 6,0 0 1,0 0-2,0 0 2,0 0-2,-38-62 3,-28-8-1,-33-13-2,-34-8 4,5 8 0,12 13-4,17 8 1,8 8 1,4 8-2,-8 9 2,-13 4-1,-12 0 2,0-5-3,5 9 2,3 5-1,8 15 0,1 13-1,0 9 1,7 3 0,10 5 2,19 8-2,14 4 0,7 13 2,9 16-4,0 29 4,-9 37-3,1 38 1,-5 16 1,-4 4-1,0-16 2,-4-21-4,9-29 4,16-25-3,20-20 2,13-13-3,9-4 2,7 8 1,5 1-1,-1-9 4,5-5-10,0-3 7,4-4 1,8-1-4,17 1 3,21-5 0,28-8-2,34 0 1,24-12 0,21-9 1,17-3-1,12-9 0,0-9 1,-9-7-1,-28-9 0,-42 0 0,-41 4 3,-33 5-6,-16 4 5,-17 3-3,-5 1 1,-7-4 1,-5-13-1,0-25 0,-4-58 1,0-70-1,-4-87 1,0-45-2,0-13 2,9-12-1,-9 7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027">
    <iact:property name="dataType"/>
    <iact:actionData xml:id="d0">
      <inkml:trace xmlns:inkml="http://www.w3.org/2003/InkML" xml:id="stk0" contextRef="#ctx0" brushRef="#br0">9824 5531 0,'0'0'1,"0"0"2,0 0 6,0 0-1,0 0 2,0 0 0,0 0-1,0 0 0,0 0 1,0 0-1,42 21-1,-34-21 2,8 0 0,9-4-2,8-1 2,13-3-1,8-4 1,-5 3-2,1 1 2,-5 4-1,-3 4 1,-9 0-1,-4 0 1,4 4-1,-12 0 0,4 0 0,-1 1 1,1-5-1,0-9 0,0-7 0</inkml:trace>
    </iact:actionData>
  </iact:action>
  <iact:action type="add" startTime="17768">
    <iact:property name="dataType"/>
    <iact:actionData xml:id="d1">
      <inkml:trace xmlns:inkml="http://www.w3.org/2003/InkML" xml:id="stk1" contextRef="#ctx0" brushRef="#br0">8587 5291 0,'0'0'7,"0"0"2,0 0 1,0 0-1,0 0 1,0 0-2,46-25 1,-17 17 1,8-5-1,8 1 0,1-1 1,4-3-1,7 4 1,14-1-1,3 9 2,9 8-1,4 4-1,0 5 0,-9-1 0,-11-4 0,-18-3 0,-7-10 1</inkml:trace>
    </iact:actionData>
  </iact:action>
  <iact:action type="add" startTime="19449">
    <iact:property name="dataType"/>
    <iact:actionData xml:id="d2">
      <inkml:trace xmlns:inkml="http://www.w3.org/2003/InkML" xml:id="stk2" contextRef="#ctx0" brushRef="#br0">5931 5225 0,'0'0'6,"0"0"3,0 0 0,0 0 1,62 0-1,46 4 1,82 4-2,58 4 3,0-7-3,5-14 1,-9-3 1,-33-1-2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748">
    <iact:property name="dataType"/>
    <iact:actionData xml:id="d0">
      <inkml:trace xmlns:inkml="http://www.w3.org/2003/InkML" xml:id="stk0" contextRef="#ctx0" brushRef="#br0">4893 11265 0,'0'0'7,"0"0"2,0 0 1,0 0-2,0 0 2,0 0 0,0 0 1,0 0-4,0 0 2,-46 21 1,34-29-1,-1-1 0,1 1 0,-1 4 1,5 0-1,0 0 0,0 0 0,3-1 0,1 1 1,-8 0 0,4 0-2,-1 0 2,-3 0-1,-1 0 0,5-1 0,0 1 1,0 0-2,-1 0 2,1 0-1,0 0 1,0 0-2,-1 4 2,5 0-1,0 0 1,0 0-1,0 0 1,4 0-1,0 0 0,0 0 1,0 0-1,0 0 0,99-13 0,-16 9 0,12 0 1,0 4-2,17 4 2,20 0-1,21 0 2,13-4 8,16-8-19,-4 0 18,8-5-17,-16 5 6,-17 4 1,-17 4 3,-3 4-2,7 4 1,-3 5-2,-21-1 1,-13 5 2,-8-1-2,9 1 0,7-13 0,22-16 2</inkml:trace>
    </iact:actionData>
  </iact:action>
  <iact:action type="add" startTime="31765">
    <iact:property name="dataType"/>
    <iact:actionData xml:id="d1">
      <inkml:trace xmlns:inkml="http://www.w3.org/2003/InkML" xml:id="stk1" contextRef="#ctx0" brushRef="#br0">3444 11998 0,'0'0'6,"0"0"4,0 0-1,0 0 1,0 0-1,0 0 1,0 0-1,9 46 0,7-38 0,9-4 1,0 0-1,16 0 0,9 1 0,8 3 0,33 4 0,16 5 1,22-1 0,16-3 1,20-1-1,25 1-2,9-1 4,24-4-6,9 5 5,-4-5-2,-1 0-1,-16 1 3,-16 3-4,-13 5 5,-29-1-5,-17-3 4,-12-9-2,0-21 1,21-37-2</inkml:trace>
    </iact:actionData>
  </iact:action>
  <iact:action type="add" startTime="33483">
    <iact:property name="dataType"/>
    <iact:actionData xml:id="d2">
      <inkml:trace xmlns:inkml="http://www.w3.org/2003/InkML" xml:id="stk2" contextRef="#ctx0" brushRef="#br0">11008 11104 0,'0'0'6,"0"0"4,0 0-2,0 0 2,0 0-1,0 0 0,0 0 0,0 0 0,0 0 2,0 0-3,0 0 2,0 0-2,0 0 3,66 33-2,-17-25 0,18 5 0,7-5 0,1 0 0,-5 1 1,-12-5 0,-13 0 0,-3 0 0,-5 4-1,8 0 3,13 5-5,17-1 5,16 1-6,4-5 3,-8-4 1,-13 0-2,-12 0 2,0 1 0,1 3-2,11 4 2,17 5-1,4-5 1,-8-3-2,-4-5 1,-9 0 0,1 0 1,-1 4-1,5 5 0,4-1 1,8 1 0,4-1-1,-8-4 0,-5-4 0,1 0 0,0 1 0,0 3 1,4-4-1,4 0 0,-5 0 1,5 0-1,0 1 0,-4 3 1,-4-4-2,-4 0 2,-1 0 0,1-4 1,0 4-5,-1 1 5,1-1-4,-9 4 3,5 0 1,-5-4-4,0 1 3,5-5-1,7 0 0,5 4 0,4 0 2,5 8-3,-5 1 2,-9-1-1,-3-4-1,-5-3 2,5-5-1,8 0 4,8 0-7,4 8 5,-8 0-3,-12 0 1,-13 1 1,-4-9-2,-8 0 2,8-4-2,8-1 2,9-3-1,12 4 2,0 4-4,-8 4 3,-5-4-1,-7-4 0,-1 0 1,0-4-1,1-5 3,7 1-6,1 3 6,0 5-5,-1 0 3,-3 0-1,3 0-1,1-4 2,8-5-1,0 1 3,4-1-4,0 1 1,-4 4 1,-1-5-2,1 1 2,4 3-2,4 1 1,5 0 1,7 4 2,1-4-6,-5-1 5,-7 1-3,-14 4 1,5 4 0,4 4 2,4 0-3,1-4 0,-14-4 2,-3-13 0,4-24 1</inkml:trace>
    </iact:actionData>
  </iact:action>
  <iact:action type="add" startTime="35128">
    <iact:property name="dataType"/>
    <iact:actionData xml:id="d3">
      <inkml:trace xmlns:inkml="http://www.w3.org/2003/InkML" xml:id="stk3" contextRef="#ctx0" brushRef="#br0">11355 12106 0,'0'0'9,"0"0"2,0 0-6,0 0 5,0 0-2,0 0 3,0 0-3,58 8 2,-21-4-1,9 0 0,12 0 1,0 1-1,16 3 1,21 0-1,25 5 1,21-1 1,12-4-3,12 5 1,9-1 1,-4-4-1,-5 1 1,5-1-1,-9 0 1,1 1-1,3-1 1,9 0 1,0-4-2,4 0-3,4-4 3,0 5 0,0-5 1,-8 4 0,-5 4-2,1 0 1,-1 1 0,1 3 0,4 5 2,29 7-3,3 5 2,5 0 1,42 4 0,-13 9 2,-4-1-11,41 1 8,-37-5 1,-13-8 6,13-8-16,-37-17 9,-9-8-1,17-38 0,9-45 3</inkml:trace>
    </iact:actionData>
  </iact:action>
  <iact:action type="add" startTime="38907">
    <iact:property name="dataType"/>
    <iact:actionData xml:id="d4">
      <inkml:trace xmlns:inkml="http://www.w3.org/2003/InkML" xml:id="stk4" contextRef="#ctx0" brushRef="#br0">14226 11195 0,'0'0'2,"0"0"-1,0 0 8,0 0 3,0 0-5,0 0 1,0 0 2,0 0 0,58 16-1,-41-20 0,4 0 0,3 0 0,1-4 2,0 0-3,0-1 1,-4 1 1,-1 0-1,9-5 0,8 1 1,13-5-2,20 1 3,21-5-1,5 4-2,-5 5 2,-13 4-1,-16 4 0,0-5 0,9 1 1,20 0-1,20-1 0,9 5 1,-8 8 0,-13 1-1,1-5-1,11-5 2,18 1-1,7 4 0,-8 4 0,-20 1 0,-5-5 1,13 0 0,13 4-2,11 4 2,-12 0-1,-32 5 0,-26-1 0,-8 1 1,8-5-1,26-8 1</inkml:trace>
    </iact:actionData>
  </iact:action>
  <iact:action type="add" startTime="39690">
    <iact:property name="dataType"/>
    <iact:actionData xml:id="d5">
      <inkml:trace xmlns:inkml="http://www.w3.org/2003/InkML" xml:id="stk5" contextRef="#ctx0" brushRef="#br0">14259 12205 0,'0'0'6,"0"0"3,0 0 1,42-4-1,3 0 0,17-4 0,0-1 0,-4 5 1,4 0-1,9 0 1,16 0 1,24 0-3,30-1 1,20-3 1,13 0-1,-8-5 0,-26 1 0,-32 0 0,-21 8 0,-25 4 1,-4 4-1,-4 0 1,8 0-1,4-4 1,25-8-1,37-13 0</inkml:trace>
    </iact:actionData>
  </iact:action>
  <iact:action type="add" startTime="45285">
    <iact:property name="dataType"/>
    <iact:actionData xml:id="d6">
      <inkml:trace xmlns:inkml="http://www.w3.org/2003/InkML" xml:id="stk6" contextRef="#ctx0" brushRef="#br0">9253 14801 0,'0'0'2,"0"0"4,0 0-1,0 0 5,0 0-2,0 0 0,0 0 3,42 37-3,-38-28 1,0-1 0,0 0 1,-4 5-1,0 7 1,4 13 0,4 25-2,5 42 2,-9 36-1,0 34 2,-16 41-4,-5 9 3,-3-1-1,-9 9 1,0-17-1,4-20 4,4-13-8,9-17 4,-5-12 0,5 0 2,-1-12-2,5-25 0,0-30 0,4-24 0,4-12 0,0-5 0,0-3 2,0-1-3,4-4 2,0 0-1,4 0 0,5 0 1,7 5-2,13-1 2,17 8-1,0 1 1,8-5-1,8 1 0,4-9 0,21-4 0,29-4 0,21-5 0,33 1 1,-9-9-1,5-3 0,-13-9 1,-33-4-1,-41-1 0,-29 1 1,-17 0-1,-17 4 0,-3 0-1,0-4 2</inkml:trace>
    </iact:actionData>
  </iact:action>
  <iact:action type="add" startTime="46030">
    <iact:property name="dataType"/>
    <iact:actionData xml:id="d7">
      <inkml:trace xmlns:inkml="http://www.w3.org/2003/InkML" xml:id="stk7" contextRef="#ctx0" brushRef="#br0">11276 14292 0,'0'0'6,"0"0"3,0 0 1,0 0 0,-4 70-1,-4 34 0,-9 82 0,-3 71 2,-1 82 0,-4 88-1,13 12-1,-9 28 0,5-61 1,7-50-3,1-45 5,8-71-5,4-45 3,5-55 0,3-40-3,0-38 3,5-37 1</inkml:trace>
    </iact:actionData>
  </iact:action>
  <iact:action type="add" startTime="47130">
    <iact:property name="dataType"/>
    <iact:actionData xml:id="d8">
      <inkml:trace xmlns:inkml="http://www.w3.org/2003/InkML" xml:id="stk8" contextRef="#ctx0" brushRef="#br0">9857 15348 0,'0'0'6,"0"0"4,0 0-3,0 0 3,-16 66-1,12 4 0,-5 38 1,1 29-1,-8 16 1,-1-12-1,5-34 1,-1-28-2,9-34 2,4-24 0,0-17-2,0-4 2</inkml:trace>
    </iact:actionData>
  </iact:action>
  <iact:action type="add" startTime="47378">
    <iact:property name="dataType"/>
    <iact:actionData xml:id="d9">
      <inkml:trace xmlns:inkml="http://www.w3.org/2003/InkML" xml:id="stk9" contextRef="#ctx0" brushRef="#br0">9837 14358 0,'0'0'7,"0"0"2,-17 50 0,34 4 0</inkml:trace>
    </iact:actionData>
  </iact:action>
  <iact:action type="add" startTime="47563">
    <iact:property name="dataType"/>
    <iact:actionData xml:id="d10">
      <inkml:trace xmlns:inkml="http://www.w3.org/2003/InkML" xml:id="stk10" contextRef="#ctx0" brushRef="#br0">10507 15505 0,'0'0'7,"0"0"2,0 0 0,0 0 1,-50-33 0,34 20-2,-5 9 2,-12 13-1,-25 28 0,-12 46 0,12 28 1,33-3 1,21-25-2,12-21 3,9-25-5,7-24 3,14-26-1,20-45 0,28-78 0,1-47 1,-12-28-1,-26 0 0,-15 29 0,-18 29 2,-12 37-3,-4 37 2,-4 30-2,0 15 1,0 14 1,4 7-3,0 9 1,0 4 2,0 0 0,-13 211-1,18 63 0,7 73 0,5-20 1,7-86-1,9-68 2</inkml:trace>
    </iact:actionData>
  </iact:action>
  <iact:action type="add" startTime="49254">
    <iact:property name="dataType"/>
    <iact:actionData xml:id="d11">
      <inkml:trace xmlns:inkml="http://www.w3.org/2003/InkML" xml:id="stk11" contextRef="#ctx0" brushRef="#br0">14102 14043 0,'0'0'5,"0"0"4,0 0 0,0 0 2,0 0-3,-4 71 2,17 28-1,7 75 0,9 95 1,0 67 2,-12 28-3,-9 38 0,-8-17 1,-12-9-3,-1-32 3,-3-67 0,3-61-1,5-51 0,12-45 0,4-29 1,9-8-1,16-8-1,4-1 2,21 1 0,21 3 0,20-3-2,25-13 4,17-16-5,20-17 2,5-21 0,7-12 0,18-25 1,20-29-1</inkml:trace>
    </iact:actionData>
  </iact:action>
  <iact:action type="add" startTime="49771">
    <iact:property name="dataType"/>
    <iact:actionData xml:id="d12">
      <inkml:trace xmlns:inkml="http://www.w3.org/2003/InkML" xml:id="stk12" contextRef="#ctx0" brushRef="#br0">16279 13414 0,'0'0'6,"0"0"3,0 0 0,0 0 0,0 0 1,0 91-1,0 29 1,12 104-2,-4 78 3,5 50-3,-5 21 2,0 24-1,5 34 1,3-30-1,1-3 0,-5-46 0,-8-62 1,0-59-1,-4-40 1,0-55-2,-4-57 2,-4-54-1</inkml:trace>
    </iact:actionData>
  </iact:action>
  <iact:action type="add" startTime="51514">
    <iact:property name="dataType"/>
    <iact:actionData xml:id="d13">
      <inkml:trace xmlns:inkml="http://www.w3.org/2003/InkML" xml:id="stk13" contextRef="#ctx0" brushRef="#br0">14892 16002 0,'0'0'7,"0"0"2,0 0 1,0 0-2,0 0 2,0 0-1,0 0 0,0 45 1,0-24-1,0 12 1,0 9-1,-4 16 0,0 12 1,-4 9 5,-4 16-12,-5 0 10,0-4-2,5-8-4,4-17 1,8-8 0,0-12 3,0-9-3,0-4 2,0-8-1,4 0 2,8-5-3,5-3 11,8 0-19,4-9 8,8-4 3,13 0-3,-9-4 1,4 0 0,9 4 2,0 5-3,16 3 1,21 0 0,17-3 1,8-13-1,4-17 0,-13-21 2</inkml:trace>
    </iact:actionData>
  </iact:action>
  <iact:action type="add" startTime="52403">
    <iact:property name="dataType"/>
    <iact:actionData xml:id="d14">
      <inkml:trace xmlns:inkml="http://www.w3.org/2003/InkML" xml:id="stk14" contextRef="#ctx0" brushRef="#br0">15501 15563 0,'0'0'5,"0"0"4,0 0 0,0 0 1,0 0 0,-38 45-2,30-36 3,-8 7-3,-9 9 1,-21 17 3,-32 16-5,-17 8 2,12-12 2</inkml:trace>
    </iact:actionData>
  </iact:action>
  <iact:action type="add" startTime="52927">
    <iact:property name="dataType"/>
    <iact:actionData xml:id="d15">
      <inkml:trace xmlns:inkml="http://www.w3.org/2003/InkML" xml:id="stk15" contextRef="#ctx0" brushRef="#br0">14752 14135 0,'0'0'8,"0"0"0,0 0 2,16 74-1,13-16 1,4 17-1,5-5 0,-9-12 1,-13-29-1,-16-25 0,0-16 0,0-42 1</inkml:trace>
    </iact:actionData>
  </iact:action>
  <iact:action type="add" startTime="53132">
    <iact:property name="dataType"/>
    <iact:actionData xml:id="d16">
      <inkml:trace xmlns:inkml="http://www.w3.org/2003/InkML" xml:id="stk16" contextRef="#ctx0" brushRef="#br0">14892 13000 0,'0'0'6,"-12"50"3,12-1 1,8 9 0</inkml:trace>
    </iact:actionData>
  </iact:action>
  <iact:action type="add" startTime="53299">
    <iact:property name="dataType"/>
    <iact:actionData xml:id="d17">
      <inkml:trace xmlns:inkml="http://www.w3.org/2003/InkML" xml:id="stk17" contextRef="#ctx0" brushRef="#br0">15720 13841 0,'0'0'5,"0"0"4,0 0 1,-54-13-1,21 5 1,-8 8-1,-17 16 0,-29 38 0,-8 46 1,20 36 1,34-7 1,28-22-4,22-28 1,11-29 0,9-30 0,9-20 0,24-29 0,29-58 1,-4-53-1,-9-51 2,-24-45-3,-25 21 2,-12 33-1,-9 45-1,-8 50 1,-4 33 1,4 21-1,0 25 1,0 8-4,0 0 3,-21 223 1,9 63-1,12 54 3,12-30-5,13-78 2,16-87 1,5-100-1</inkml:trace>
    </iact:actionData>
  </iact:action>
  <iact:action type="add" startTime="57009">
    <iact:property name="dataType"/>
    <iact:actionData xml:id="d18">
      <inkml:trace xmlns:inkml="http://www.w3.org/2003/InkML" xml:id="stk18" contextRef="#ctx0" brushRef="#br0">16092 16888 0,'0'0'2,"0"0"0,0 0 19,-49 8-20,32-4 4,-8 0 5,-12 5 0,-21 3-1,-33 9 0,-41 8 1,-21 8 1,-9 13-3,-3 8 2,28 0-2,26-9 2,24-16-2,16-12 2,18-21-1,-10-16 1,-3-18-2,-8-32 2,-5-37 0,9-26-1,12-16 0,25-16 1,25 0-1,20-9 0,25-21 1,13 34 0,12 37-2,17 33 2,20 33-2,21 25 2,29 21-1,33 24 0,45 34 0,13 29 1,-29 12-1,-49-4 0,-51-9 0,-36 1 0,-46-4 2,-33 3-3,-63 55 1,-90 53 1,-79 17 4,-28-33-9,53-75 4,49-74 0,22-63 0</inkml:trace>
    </iact:actionData>
  </iact:action>
  <iact:action type="add" startTime="60719">
    <iact:property name="dataType"/>
    <iact:actionData xml:id="d19">
      <inkml:trace xmlns:inkml="http://www.w3.org/2003/InkML" xml:id="stk19" contextRef="#ctx0" brushRef="#br0">18413 13340 0,'0'0'2,"0"0"-1,0 0 18,0 0-16,13 62 4,-1-29 2,1 4 0,3 4 0,1-3 0,-5-5 1,1 0-1,-1 8 0,0 13 1,-3 25 0,3 20 1,-12 17-2,4 25 0,4 20 0,1 22 1,3 36 0,-8 5-2,0-13 2,1 4 1,-10 4-4,-3-16 3,0-16-1,0-13-1,-1-5 3,1 1-3,0 0 2,-5-5-2,5-16 4,0-4-5,0 0 5,3-16-5,1-30 2,4-33 0,0-16 1,4-17-1,1-8 0,-1-4 3,0-5-5,0-3 3,4-1-4,5 5 3,7 3 1,13 5 0,13 8-1,12 5 0,12 3 0,1-4 1,11 0-2,22 1 2,3 3-1,-3 1 1,-17-5-1,-29-8-1,-17-9 2,-12-3 1,-8-9-3,-5 1 2,-4-5-2,1-4 2,-1 0-1,5-4 1,8-13-2,16-16 2,17-37-1,16-67 0,9-116 0,-12-169 0,-30-166 0,-16-66 2,-17 33-3,0 29 2,1 49-1,-5 42 1,-8 21-1</inkml:trace>
    </iact:actionData>
  </iact:action>
  <iact:action type="add" startTime="68092">
    <iact:property name="dataType"/>
    <iact:actionData xml:id="d20">
      <inkml:trace xmlns:inkml="http://www.w3.org/2003/InkML" xml:id="stk20" contextRef="#ctx0" brushRef="#br0">19543 11133 0,'0'0'2,"0"0"-2,-66 4 9,-17 0 0,-49 0 1,-67 0 3,-33 5-7,-28 7 3,7-7 1,46-14-1,38-11 0,36-21 1,46-21-2,30-17 2,28-24-1,24-30 0,34-36 0,46-42 1,45-9-1,41 18 0,30 28 0,15 42 1,18 41 0,-5 54-2,-29 41 2,17 46-1,-12 41 0,-50 12 1,-50-7-2,-62-5 3,-46 9-4,-78 49 4,-91 50 0,-54-34-4,-3-49 2,36-45 0,58-50 1,58-46 0,29-58-2</inkml:trace>
    </iact:actionData>
  </iact:action>
  <iact:action type="add" startTime="73089">
    <iact:property name="dataType"/>
    <iact:actionData xml:id="d21">
      <inkml:trace xmlns:inkml="http://www.w3.org/2003/InkML" xml:id="stk21" contextRef="#ctx0" brushRef="#br0">3287 9775 0,'0'0'2,"0"0"1,0 0 16,0 0-17,0 0 5,0 0 1,0 0 3,75-17-2,-26 5 0,18-1 0,15 5 0,9 4 1,-8 4 0,0 4-1,-9-4 0</inkml:trace>
    </iact:actionData>
  </iact:action>
  <iact:action type="add" startTime="73696">
    <iact:property name="dataType"/>
    <iact:actionData xml:id="d22">
      <inkml:trace xmlns:inkml="http://www.w3.org/2003/InkML" xml:id="stk22" contextRef="#ctx0" brushRef="#br0">2791 12669 0,'0'0'7,"0"0"2,0 0 0,0 0 2,0 0-3,0 0 1,0 0 1,74-4-1,-24-5 1,16-3-1,17-9 1,0-4-2,24-3 5,34 3-5,33 4 0</inkml:trace>
    </iact:actionData>
  </iact:action>
  <iact:action type="add" startTime="80801">
    <iact:property name="dataType"/>
    <iact:actionData xml:id="d23">
      <inkml:trace xmlns:inkml="http://www.w3.org/2003/InkML" xml:id="stk23" contextRef="#ctx0" brushRef="#br0">5124 6728 0,'0'0'1,"0"0"3,0 0 8,0 0-7,0 0 4,0 0 1,0 0-1,0 0 0,0 0 1,0 0-1,0 0 1,0 0-1,0 0 1,42 0-2,-38 0 2,0 0-2,0-5 3,0 1-3,0 4 3,0 0-3,1 0 1,-1-4 0,0 4 1,-4-4-1,0 4 0,0 0 1,4 0-2,0-4 2,4 4 0,-8 0-1,5 0 0,-1 0 0,0-4 1,4 0-2,0-1 2,5 1-1,3 0 1,1 0 0,4-4-2,3-1 1,1 1 0,0-4 2,0-1-3,4 1 1,0 4 0,0-1 1,0 1-1,-5 4 3,1 0-2,4 4-1,-4 0 1,4 4-2,4 0 2,0 0-1,0 0 2,5 0-4,-1 1 3,-4-1-1,0-4 1,0 0-1,-4 0-1,0 0 2,4-4 0,0-1 0,4 1-2,5 0 2,3 0-2,5 4 2,4 4-1,0 0 1,-1 5-2,1 3 2,0 0 0,-4-3-2,-9-1 2,-4-4-1,-8 0 1,-4-4-1,-4 0 0,-1 0 0,-7 0 1,-1 0-3,-4 0 1,1 0 1,-1 0 0,-4 0 1,0 0-1,0 0 0,1 0 5,-1 0-9,0 0 4,0 0 0,0 0 0,-4 0 2,0 0-3,0 0 2,0 0-1,0 0-1,0 0 2,0 0-1,0 0 0,0 0 2,0 0-3,-99-4 2,62 0 0,-9-4-1,-4-1 0,1 5 0,-5 4 1,-4 4-2,-4 1 2,-8-1-2,-1-4 2,-3-4-1,-5-5 1,5 1-1,3 0-1,5 4 2,8-1 0,13 5-1,-9 5 0,4-1 1,1 0-1,7 0 0,1 0 1,8 0-2,4 0 2,12-4 1,-3 0-5,7 0 5,1 0-3,4 0 2,-1 0-1,5 0 1,0 0-1,4 0 0,0 0 1,0 0-2,0 0 2,0 0-1,0 0 1,0 0-2,128-29 2,-66 29 0,13 5-2,3-1 1,-3 0 1,-9-4 0,-12 0-2,-4 0 1,-5-4 1,-4 4-1,-7 0 0,-1 4 0</inkml:trace>
    </iact:actionData>
  </iact:action>
  <iact:action type="add" startTime="83083">
    <iact:property name="dataType"/>
    <iact:actionData xml:id="d24">
      <inkml:trace xmlns:inkml="http://www.w3.org/2003/InkML" xml:id="stk24" contextRef="#ctx0" brushRef="#br0">5480 6330 0,'0'0'6,"0"0"3,0 0 0,-45 41 2,40-32-3,-3-1 1,8 0 1,0-4-1,0 1 1,0-1-1,0 0 1,-4 0 2,0 0-7,0-4 6,0 0-3,-5 0 1,-3 0 0,-5 0 1,-3-4-1,-5-4 0,-4-5 0,-4-7 1,0-13-1,0-13 1,-5-12-2,1-8 2,0 4 2,4 4-5,12 12 2,4 9 1,9 8-1,4 4 0,4 4 2,8-3-3,13-10 0,12-7 2,13-5 1,7 1-3,-3 3 1,-4 5 1,-9 8-2,-4 4 3,0 9-3,-4 3 1,-4 5 1,0 0-1,-1 4 0,5 0 2,5-1-3,7 1 1,4 0 0,1 0 1,-5 0-1,-3 0 1,-10 4-1,-3 0-1,0 0 1,-4 4 2,0 0-3,-1 0 1,1 4 1,0 5 3,-5-1-6,1 5 0,-1 4 2,-3 3 0,-1 5 0,0 4 1,-3 5-1,-1-5 0,-4 0 0,0 0 0,5 0 1,-1 5-1,4 3 1,-12 0-1,0 5 0,0 4 0,-16 8 1,-9 4-1,-12 4 0,-9-4 1,-4-12-2,5-13 2,-1-12-1,1-5 0,-5 1 0,1-4 0,-5-5 1,-8-4-1,-4-3 0,-17-5 1,-12-17-1,-9-20 0,9-25 0</inkml:trace>
    </iact:actionData>
  </iact:action>
  <iact:action type="add" startTime="88401">
    <iact:property name="dataType"/>
    <iact:actionData xml:id="d25">
      <inkml:trace xmlns:inkml="http://www.w3.org/2003/InkML" xml:id="stk25" contextRef="#ctx0" brushRef="#br0">9688 16855 0,'0'0'2,"0"0"-2,0 0 4,0 0 5,0 0 1,0 0-1,0 0-1,0 0 2,0 0-1,0 0 1,0 0-2,0 0 2,0 0-1,0 0 0,0 0 0,0 0 0,0 0 1,0 0-1,0 0 0,0 0 0,0 0 2,0 0-2,0 0 0,0 0 1,0 0-1,33-46 0,-4 38 1,8-5-1,4 1 0,9 4 1,0-1-2,3 5 2,1 0-1,0 4 0,-4 0 2,-5 0-1,-3 0-1,-5 0 4,0 0-7,0 0 4,5 0-1,3 0 4,13 0-9,8 0 5,0 0 1,-3 0-1,-14 4 0,-12 0 1,-8 1-1,-4-1 1,-4 0-1,-5 0 11,1 0-20,-5 0 7,1 0 4,-1 1-4,5-1 3</inkml:trace>
    </iact:actionData>
  </iact:action>
  <iact:action type="add" startTime="89113">
    <iact:property name="dataType"/>
    <iact:actionData xml:id="d26">
      <inkml:trace xmlns:inkml="http://www.w3.org/2003/InkML" xml:id="stk26" contextRef="#ctx0" brushRef="#br0">10366 16586 0,'0'0'6,"0"0"5,0 0 0,0 0-5,0 0 3,0 0 1,-29 41 0,29-24-2,0-1 2,0 5-2,0 0 2,0 7 0,0 6-1,-4 3 0,0 0 0,4 5 1,-8-1-1,8 4 0,8 9 1,-8 13 0,4-1-2,4 0 1,-3-4 0,-1-12 1,0-5-1,0-7 0,-4-5 1,0-8-1,0-1 1,-4-3-1,4-4 0,0-9-1</inkml:trace>
    </iact:actionData>
  </iact:action>
  <iact:action type="add" startTime="90434">
    <iact:property name="dataType"/>
    <iact:actionData xml:id="d27">
      <inkml:trace xmlns:inkml="http://www.w3.org/2003/InkML" xml:id="stk27" contextRef="#ctx0" brushRef="#br0">14669 17666 0,'0'0'5,"-50"29"4,34-12 0,3-5 1,9-4-1,4 1 1,0-9-1,0 0 0,0 0-1,0 0 2,137 54 0,-46-46-1,25-8 0,45-8 1,25-5 0,9-8-1,-26-3 0,-36-1 1,-34 8-2,-24 9 2,-13 4-2,-13 0 2,-7-5-1,-9 1 0</inkml:trace>
    </iact:actionData>
  </iact:action>
  <iact:action type="add" startTime="90822">
    <iact:property name="dataType"/>
    <iact:actionData xml:id="d28">
      <inkml:trace xmlns:inkml="http://www.w3.org/2003/InkML" xml:id="stk28" contextRef="#ctx0" brushRef="#br0">15443 17592 0,'0'0'5,"0"0"4,0 0 1,-21 53-1,17 1 1,4 42-2,-4 40 2,0 34 0,0 0 0,-1-17-1,1-33 3,4-33-2,4-42 1,1-36-2,-5-9-5</inkml:trace>
    </iact:actionData>
  </iact:action>
  <iact:action type="add" startTime="96736">
    <iact:property name="dataType"/>
    <iact:actionData xml:id="d29">
      <inkml:trace xmlns:inkml="http://www.w3.org/2003/InkML" xml:id="stk29" contextRef="#ctx0" brushRef="#br0">18897 16155 0,'0'0'2,"0"0"1,0 0 6,0 0-1,0 0 4,0 0-5,0 0 3,0 0-1,0 0-1,0 0 2,0 0-1,0 0 1,0 0-2,50 37 3,20-28-2,21-1 0,5 0 0,-5-4 0,0 5 2,12 3-3,13 4 2,4 1-1,-8-5 0,-25-3 1,-25-9-2,-21 0 2,-12 0-1,-13-4 1,-7-1-1,-9 1 0</inkml:trace>
    </iact:actionData>
  </iact:action>
  <iact:action type="add" startTime="97150">
    <iact:property name="dataType"/>
    <iact:actionData xml:id="d30">
      <inkml:trace xmlns:inkml="http://www.w3.org/2003/InkML" xml:id="stk30" contextRef="#ctx0" brushRef="#br0">18529 16822 0,'0'0'8,"0"0"0,0 0 2,0 0-2,71-5 2,-14-3-2,26-8 3,29-5-3,24 4 3,5 9 0,-17 12-2,-16 9 0,16 7 2,12 5-3,9-4 3,-12-9-4</inkml:trace>
    </iact:actionData>
  </iact:action>
  <iact:action type="add" startTime="98332">
    <iact:property name="dataType"/>
    <iact:actionData xml:id="d31">
      <inkml:trace xmlns:inkml="http://www.w3.org/2003/InkML" xml:id="stk31" contextRef="#ctx0" brushRef="#br0">16051 17621 0,'0'0'6,"0"0"3,0 0 0,0 0 3,0 0-4,0 0 1,0 0 1,0 0-2,0 0 1,103-50 1,5-16-1,20-5 1,13 9 0,24-8-2,26-9 1,57-12 0,42-8 1,3-9-1,5 9 0,-41 20 1,-38 13-1,-45 24 0,-42 13 1,-41 5-2,-25 7 2,-24 9-1,-13-1 0,-13-3 0,-7-9 1,-5-20 0</inkml:trace>
    </iact:actionData>
  </iact:action>
  <iact:action type="add" startTime="98692">
    <iact:property name="dataType"/>
    <iact:actionData xml:id="d32">
      <inkml:trace xmlns:inkml="http://www.w3.org/2003/InkML" xml:id="stk32" contextRef="#ctx0" brushRef="#br0">18037 16134 0,'-25'50'7,"13"-9"2,16 1 1,29 7 0,41 1-2,50 4 2,25-8 0,4-5 0,-20-8-1,-26-8 1,-28-9 0,-17-3 0,-16-5-3,-13-4 3,-8 5-1,-9 3-1,-16 5 2,-25 28-1,-78 59 4,-133 61-5,-70 17 3,29-24-4</inkml:trace>
    </iact:actionData>
  </iact:action>
  <iact:action type="add" startTime="100040">
    <iact:property name="dataType"/>
    <iact:actionData xml:id="d33">
      <inkml:trace xmlns:inkml="http://www.w3.org/2003/InkML" xml:id="stk33" contextRef="#ctx0" brushRef="#br0">14797 6715 0,'0'0'6,"0"0"4,-45 0 1,24 0-3,-4 0 1,0 0 0,-3-4 1,-6-4-2,-3-5 2,-4-3-1,4-1 0,8 1 1,8-1-1,4 5 1,5-1-1,4 1 0,4-1 0,4-3 1,0-5-2,0 21 2,16-79 1,-3 13-4,3-4 3,1-5 0,3 1-1,13-5 0,21-4 0,33-12 0,33-4 2,21-5-3,-1 9 1,5 8 1,0 25 0,8 25 0,29 28-2,46 34 2,24 33-1,9 25 0,-21 12 1,-42 9-2,-57-5 1,-50 0 2,-62-16-1,-46-12-1,-65 11-1,-109 22 1,-107-5 1,-70-8-1,4-33 8,41-33-14,46-21 7,8-57-4,21-72 3</inkml:trace>
    </iact:actionData>
  </iact:action>
  <iact:action type="add" startTime="102773">
    <iact:property name="dataType"/>
    <iact:actionData xml:id="d34">
      <inkml:trace xmlns:inkml="http://www.w3.org/2003/InkML" xml:id="stk34" contextRef="#ctx0" brushRef="#br0">10449 6094 0,'0'0'6,"0"0"5,-46 21-2,30-9-1,8-4 1,4 1 0,4-5 0,0-4 1,0 0-1,0 0 0,0 0 1,82 45-1,-28-28 2,21 0-3,20-5 2,8-4-1,5 5 2,8 3-4,12 1 3,0-9 0,-12-4-2,-4-8 3,-13 0-3,-4 0 1,0 4 1,21-4-1,21-5 1,12-3-1,-1-5-1,-11 5 2,-17 4-1,-8-9 0,-9-8 1</inkml:trace>
    </iact:actionData>
  </iact:action>
  <iact:action type="add" startTime="107095">
    <iact:property name="dataType"/>
    <iact:actionData xml:id="d35">
      <inkml:trace xmlns:inkml="http://www.w3.org/2003/InkML" xml:id="stk35" contextRef="#ctx0" brushRef="#br0">19820 16242 0,'0'0'3,"0"0"-3,-41-8 21,-9-1-20,-24 1 3,-22 0 5,1 4 1,13 4-1,3 0 1,-8 4 0,-12 4 2,-9 5-5,9 3 3,8 1-1,20 3 0,18 1 1,11 0-1,13-5 1,9 1-1,3-1 1,5 1-3,8 4 3,4-21-1,37 95-2,21-8 3,24 8 0,5-4 0,4-20-2,5-18 1,15-11 1,9-9-2,0-4 2,-8-4 0,-17-5 0,-16-7-2,-17-9 2,-13-4-1,1-8 1,4-9-1,8-8 0,4-8 1,0-8-1,-8-5 0,-21 1 0,-20-1 0,-25 1 2,-29-17-3,-55-25 2,-65-9-1,-21 18 1,-4 20-1,42 25-1,40 8 1,34-4 0,29 0 1</inkml:trace>
    </iact:actionData>
  </iact:action>
  <iact:action type="add" startTime="112296">
    <iact:property name="dataType"/>
    <iact:actionData xml:id="d36">
      <inkml:trace xmlns:inkml="http://www.w3.org/2003/InkML" xml:id="stk36" contextRef="#ctx0" brushRef="#br0">10598 11228 0,'0'0'3,"0"0"0,0 0 14,0 0-15,0 0 7,0 0-1,0 0 1,0 0 1,0 0-1,45 41 0,-32-36 0,-1-1 0,5-4 1,3 0-1,9 0 0,9-4 1,11-5 0,5 1-1,0 0 0,-4-1 0,-1 1 1,1 0 0,4 0-2,8-5 1,8 1 1,5-1-1,3-3 1,1-1-2,-5 5 3,-3-1-3,-9 1 1,0 0 1,0-1-1,8 1 1,0 3-1,5 1 0,-5 4 0,-4 0 0,1 0 1,-9 0-2,-5-1 3,1-3-3,4 0 2,8 0-2,5-5 2,-1 5 0,0 0-1,5 3 1,-9 5-2,-4 0 2,-4 0-1,0 0-1,0-4 3,4 0-3,4 0 2,4-4 3,5 4-8,-1 4 5,1 0-1,-5 4 0,-4 0 0,-8-4 1,0 0-1,0-4 0,0 0 1,0 0 0,0-1-2,0 1 1,0 0 0,0 4 1,-1 0-1,-3 4 0,0 0 1,-4 1-1,-1-1 1,-7-4-2,3 0 2,9-4-1,8-1 0,13 1 1,7 4-2,5 4 3,-8 5-3,-1-1 2,-3 0-1,-1-4-1,9-4 3,12 4-1,21 5-2,0-1 2,-4 4-2,-17 1 2,-4-1-1,4-3 0,4-9 0,17-9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04">
    <iact:property name="dataType"/>
    <iact:actionData xml:id="d0">
      <inkml:trace xmlns:inkml="http://www.w3.org/2003/InkML" xml:id="stk0" contextRef="#ctx0" brushRef="#br0">4975 8313 0,'0'0'1,"0"0"2,0 0 6,0 0 0,0 0 2,0 0-3,0 0 2,0 0-1,42 33-1,-26-28 2,1-1-1,3-4 0,5 0 0,4 0 2,0 0-2,0 0 0,8 0 0,-4 0 0,9 0 1,7 0-1,9 0 0,4 0 1,9 0-2,-1 0 3,-16 0 0,-4 0-5,-9 0 5,-4 0-3,-4 0 2,0 0-1,0 0 0,-4 0 1,0 0-2,4 4 2,5 0 0,-1 0-2,4 0 1,9 5 1,8-1-1,0-4 1,4 0-1,-4-4 0,0-4 1,-4 0-2,-5-4 2,-3 3-1,-17 1 1,0 0-1,-5 0-1,1 0 2,0 0 1,4 0-2,4-1-1,4 5 1,5 0 1,3 0-1,9-4 0,-4 4 0,-5 0 1,-3 0 0,-5 0-1,-4 0 0,-4 0 0,0 0-1,0-4 3,12-8-3</inkml:trace>
    </iact:actionData>
  </iact:action>
  <iact:action type="add" startTime="12539">
    <iact:property name="dataType"/>
    <iact:actionData xml:id="d1">
      <inkml:trace xmlns:inkml="http://www.w3.org/2003/InkML" xml:id="stk1" contextRef="#ctx0" brushRef="#br0">17863 8669 0,'0'0'6,"0"0"3,0 0 0,0 0 2,-58-20-3,-4-1 2,-37-8 1,-34 4-4,-16-4 4,1-4-1,7-4 0,4-9-1,-3-3 1,7-5-2,13 0 2,25 4-1,25 5 0,20 3 1,17-3-2,17-9 3,16-12-4,24-34 3,34-36-1,37-13 5,30 16-10,15 25 5,5 22 1,0 19 0,-5 22-2,1 24 3,0 17-2,24 20-1,26 18 2,20 19-1,4 26 1,-17 12-1,-32 9 0,-38-5 1,-33-12-1,-20-13 2,-21-12-3,-25-8 2,-21-1-2,-25 22 1,-61 45 0,-121 49 0,-140 9 0,-96-54 1,5-45-1,66-42 3,78-46-1,51-36-7</inkml:trace>
    </iact:actionData>
  </iact:action>
  <iact:action type="add" startTime="16356">
    <iact:property name="dataType"/>
    <iact:actionData xml:id="d2">
      <inkml:trace xmlns:inkml="http://www.w3.org/2003/InkML" xml:id="stk2" contextRef="#ctx0" brushRef="#br0">21703 8640 0,'0'0'2,"0"0"-2,0 0 17,0 0-15,-79-33 5,-49-29 2,-87-41 2,-30-13-1,22 29-2,45 21 1,54 24 1,41 13-1,42 0 1,28-4-1,38-29-1,83-71 2,132-78-1,78-25 1,5 46-2,-33 61 2,-67 51-2,-45 53 2,-29 37 1,-4 46-3,8 87 2,-8 116-2,-63 62 2,-69-21-1,-55-28 0,-49-55 1,-66-49-1,-50-54 0,-70-58 0,-62-71 1,-38-86-2,-3-96 2</inkml:trace>
    </iact:actionData>
  </iact:action>
  <iact:action type="add" startTime="24460">
    <iact:property name="dataType"/>
    <iact:actionData xml:id="d3">
      <inkml:trace xmlns:inkml="http://www.w3.org/2003/InkML" xml:id="stk3" contextRef="#ctx0" brushRef="#br0">5430 7071 0,'0'0'2,"0"0"-1,0 0 8,0 0 1,0 0 1,0 0-4,0 0 3,0 0 0,0 0 0,0 0-2,0 0 2,0 0-1,-20 42-1,16-9 2,4 8-1,4 9 0,0 8 0,4 4 1,0-4-1,-8-4 0,5-9 1,-5-8 1,0-8-2,0-8 0,0-4 0,0-5-1,0-4 4,0-3-5,0-5 3,0 0-2,0 0 2,-38-46 0,-7 0-1,-9-3 1,4 3-1,13 13 0,8 8 1,13 9-2,3 3 1,5 5 2,4 4-3,4 4 0,4 0 4,-4 0-5,0 0 2,0 0 1,74 83 0,-41-34-1,-4-3 0,-8-5 0,0-8 0,-5-4 1,5-8-1,-13-4 0,9-5 0,-1-8 0,13-20 2,13-46-3</inkml:trace>
    </iact:actionData>
  </iact:action>
  <iact:action type="add" startTime="28106">
    <iact:property name="dataType"/>
    <iact:actionData xml:id="d4">
      <inkml:trace xmlns:inkml="http://www.w3.org/2003/InkML" xml:id="stk4" contextRef="#ctx0" brushRef="#br0">6291 7200 0,'0'0'2,"0"0"-2,0 0 10,0 0-1,0 0 0,0 0 0,0 0 1,0 0-1,0 0 1,0 0-2,0 0 2,0 0-1,29-42 1,-29 38-1,0 4-1,0 0 3,0 0-3,0 0 2,0 0-1,0 0 1,0 0-1,0 0 0,0 0-1,0 0 3,50 91-1,-21-16-2,-1 12 2,-7 4-2,-8-17 2,-9-20 0,0-13 1,-4-12-2,0-8 0,0-4 1,0-5-3,0-4 2,0 1 0,-4-5 1,0-4-2,4 0 2,0 0 0,-42-58-2,9 12 3,-4-3-2,4 7 1,4 9-1,12 8-1,-3 9 2,7 3 0,5 5-2,4 0 2,0 4-1,4-1 1,0 5-2,4 0 4,-4 0-4,0 0 0,0 0 1,66 104 3,-37-46-4,0-4 1,-8-13 2,-1-8 2,-3-8-10,-5-4 8,1-5-1,-1-3-1,-4-5-1,9-8 1,20-21 0,50-82 0,62-179 0</inkml:trace>
    </iact:actionData>
  </iact:action>
  <iact:action type="add" startTime="36299">
    <iact:property name="dataType"/>
    <iact:actionData xml:id="d5">
      <inkml:trace xmlns:inkml="http://www.w3.org/2003/InkML" xml:id="stk5" contextRef="#ctx0" brushRef="#br0">17027 1200 0,'0'0'3,"-20"50"-3,-5 33 7,-8 91 3,4 57 1,16 1-2,13-25 1,5-49-1,3-51 1,0-32-1,-4-25 2,0-34-4,0-8 3,-4-8-3,0 0 2,13-107 1,-5-26-1,5-57 0,-5-1 1,-4 34 0,0 25-2,0 32 1,9 26 1,16 16-2,24 16 3,26 9-3,12 17 2,-12 24 1,8 8-4,4 26 3,-9 16-1,-15 16 0,-26 17 0,-25-8 1,-24 8-1,-21 17 0,-20 24 0,-14 1 1,-15-1-2,8-32 2,3-17-1,9-34 3,21-32-6,17-17 4,3-8 0</inkml:trace>
    </iact:actionData>
  </iact:action>
  <iact:action type="add" startTime="36765">
    <iact:property name="dataType"/>
    <iact:actionData xml:id="d6">
      <inkml:trace xmlns:inkml="http://www.w3.org/2003/InkML" xml:id="stk6" contextRef="#ctx0" brushRef="#br0">17689 1730 0,'0'0'7,"0"0"2,62 42 0,42 16 1,49 24-1,21 1 2,-5-17-2,-16-24 0,-33-34 0,-29-16 1,-20-25-1,-22-17 1,-16-8-2</inkml:trace>
    </iact:actionData>
  </iact:action>
  <iact:action type="add" startTime="36941">
    <iact:property name="dataType"/>
    <iact:actionData xml:id="d7">
      <inkml:trace xmlns:inkml="http://www.w3.org/2003/InkML" xml:id="stk7" contextRef="#ctx0" brushRef="#br0">18446 1531 0,'0'0'8,"0"0"1,0 0-1,79 58 2,20 0-1,34 17 0,-1 8 2,-12 0-3,-41-25 1,-25-17 1,-30-16-1,-19-9 1,-18 9-1,-45 25 0,-70 33 0,-42 24 0,17-16 1,58-16-1,33-25 0</inkml:trace>
    </iact:actionData>
  </iact:action>
  <iact:action type="add" startTime="37264">
    <iact:property name="dataType"/>
    <iact:actionData xml:id="d8">
      <inkml:trace xmlns:inkml="http://www.w3.org/2003/InkML" xml:id="stk8" contextRef="#ctx0" brushRef="#br0">19568 1482 0,'0'0'7,"53"8"5,47 9-5,74-1 3,41 9-1,-17-8 1,-65-1-1,-51-8 0,-44-8 1,-30-8-3</inkml:trace>
    </iact:actionData>
  </iact:action>
  <iact:action type="add" startTime="37412">
    <iact:property name="dataType"/>
    <iact:actionData xml:id="d9">
      <inkml:trace xmlns:inkml="http://www.w3.org/2003/InkML" xml:id="stk9" contextRef="#ctx0" brushRef="#br0">19924 1606 0,'0'0'7,"0"0"2,0 0 1,-34 83-1,10 41 1,-1 58-1,8 25 2,9-16 1,12-51-5,0-40 3,4-59-2,1-33 1,-9-8 1</inkml:trace>
    </iact:actionData>
  </iact:action>
  <iact:action type="add" startTime="37625">
    <iact:property name="dataType"/>
    <iact:actionData xml:id="d10">
      <inkml:trace xmlns:inkml="http://www.w3.org/2003/InkML" xml:id="stk10" contextRef="#ctx0" brushRef="#br0">21173 1283 0,'0'0'7,"0"0"2,0 0 1,0 83 0,0 0-1,0 33 1,-4 16-2,4-8 3,-4-24-2,4-34 2,4-16-2,12-9 1,17 9-2,38-1 2,36 1-1,26-9 0,-17-32 3,-21-18-7</inkml:trace>
    </iact:actionData>
  </iact:action>
  <iact:action type="add" startTime="37977">
    <iact:property name="dataType"/>
    <iact:actionData xml:id="d11">
      <inkml:trace xmlns:inkml="http://www.w3.org/2003/InkML" xml:id="stk11" contextRef="#ctx0" brushRef="#br0">19787 3047 0,'0'0'6,"0"0"3,0 0 0,-62 8 1,29-8 0,-21-16-1,-4-18 0,-8-48 0,-4-43 1,12-24 0,12-58-2,30-8 2,24-25-1,37-33 0,13 41 1,8 50-2,-8 41 2,0 50-1,9 16 1,11 34-1,17 8 0,17 24 0,41 43 1,50 65-1,8 67 0,-29 41 1,-70-50-2,-54-41 2,-46-33-1,-33-17 1,-37 8-1,-66 17 8,-66 1-14,-29-18 6,24-16 2,34-17 0,37-16 1</inkml:trace>
    </iact:actionData>
  </iact:action>
  <iact:action type="add" startTime="42481">
    <iact:property name="dataType"/>
    <iact:actionData xml:id="d12">
      <inkml:trace xmlns:inkml="http://www.w3.org/2003/InkML" xml:id="stk12" contextRef="#ctx0" brushRef="#br0">2046 8259 0,'0'0'2,"0"0"1,0 0 16,0 0-17,0 0 4,0 0 3,0 0 0,0 0 1,0 0 0,0 0-2,0 0 2,0 0 0,0 0-1,0 0 1,0 0-2,0 0 2,0 0-2,0 0 2,0 0-1,0 0 2,0 0-4,0 0 3,0 0-1,41 13 3,-24-9-5,16 0 3,0 0-2,17 0 2,-9 1 0,13-1-2,-17 0 2,5 0-1,-1-4 2,0 4-4,-8 0 13,9 0-19,7 5 8,1-5 0,8 0 0,4 0 1,-8-4-2,4 0 1,0 0 0,-9 0 0,1-4 5,0 0-9,-9 4 6,0-4-3,1 4 2,-1 0-2,0 0 2,1 0 0,8 0-2,7-4 2,10-1-2,7 1 3,1-4-1,-1 0-2,-8-1 1,-8 1 1,-8 0-2,-1 4 1,-7 0 2,7-1-3,1 5 2,8-4 0,0 4-2,8-4 1,0 0 0,1 0 1,-1 0 0,0-9-2</inkml:trace>
    </iact:actionData>
  </iact:action>
  <iact:action type="add" startTime="48884">
    <iact:property name="dataType"/>
    <iact:actionData xml:id="d13">
      <inkml:trace xmlns:inkml="http://www.w3.org/2003/InkML" xml:id="stk13" contextRef="#ctx0" brushRef="#br0">3668 8545 0,'0'0'2,"0"0"-2,0 0 3,0 0 6,0 0 0,-50-4 1,17 0-2,0 4 2,-17 0 0,-8 0-2,1 0 2,-1-4-2,8-5 2,0 1-1,9-4 2,0-5-1,7-4 2,5-3-5,-8-5 3,4-9-1,0-3-1,8 0 2,-8-1 0,8-3-2,9-1 2,-1 1-2,1-1 3,7 5-2,1-1 0,8 5-1,0 4 2,0 0 1,0 0-3,8-1 1,1 5 1,7 0-2,-8 0 2,9 1-1,8 3-1,0 0 3,8 0-2,0 0 1,8 4-1,9 1 1,-9 3-2,1 1 2,3-1-1,-8 1 0,13-1 1,0-4-1,-1 5 0,18-1-1,-5 5 3,0 3-1,-4 1-2,0 4 1,-1 0 0,-7 0 0,0 0 1,-9 4 0,0 0-2,1 0 3,-1 0-4,9 4 3,-5 0-1,1 4 0,4 0 2,-1 5-4,1-1 6,-1 5-7,-7-1 5,-1 5-2,1 0 6,-9 4-13,-8-1 8,3 1-2,-7 4 4,0 0-3,-5 0 1,1 0 0,-5 0-1,-3-4 0,-1 0 0,0 0-2,-4 0 2,0-1 0,1 1 0,-1-4 1,0-4-2,-4-1 2,0-3 0,0-1-2,-4 4 3,0 1-3,-1 0 1,-3-1 2,-4 5-3,-5 0 1,-8-1 0,-16 1 0,-13 4 1,-12 4 0,-8 0-2,7 0 2,1-9-1,8 1 0,0-4 0,0-5 2,0-8-4,-16-8 3</inkml:trace>
    </iact:actionData>
  </iact:action>
  <iact:action type="add" startTime="58462">
    <iact:property name="dataType"/>
    <iact:actionData xml:id="d14">
      <inkml:trace xmlns:inkml="http://www.w3.org/2003/InkML" xml:id="stk14" contextRef="#ctx0" brushRef="#br0">4801 11327 0,'0'0'2,"0"0"-1,0 0 18,0 0-16,0 0 4,0 0 1,46 0 1,-17-4 0,8 0 1,0 0 0,5 0-1,3-4 0,5-1 0,8 1 1,8 0-2,13-1 4,3-3-3,14-5 3,3 1-5,0-1 3,-4 5-1,-4 0 0,-12 3 0,0 5 0,-1 0 1,13 0-1,17 0 2,8 0-3,-1-1 2,1 1-2,0 0 1,0 0 1,4 0-2,4 0 2,-16 4 0,-1 0 0,1 0-2,-1 0 2,5-4-1,12-1-1,-12 1 2,-4 0-1,-13 0 1,0 4-1,0 0 2,8-4-4,13 0 3,4 4-1,4-4 2,-4-1-4,-8 1 3,0 0 4,-9 0-12,-16 0 8,-12 4 1,-9 0-4,-21 4 2,1 0 1,-5-4 0,1-16-2,11-30 2</inkml:trace>
    </iact:actionData>
  </iact:action>
  <iact:action type="add" startTime="59680">
    <iact:property name="dataType"/>
    <iact:actionData xml:id="d15">
      <inkml:trace xmlns:inkml="http://www.w3.org/2003/InkML" xml:id="stk15" contextRef="#ctx0" brushRef="#br0">16332 10864 0,'0'0'5,"0"0"5,0 0-1,0 0 0,0 0 1,0 0-2,0 0 2,0 0-1,0 0 1,0 0-1,0 0 1,33 41-1,5-28 0,15 7 0,9 1 1,1 0-1,-1-5 0,0-3 1,4-5-1,8 0 1,1 0 0,3 1-1,-3-1 1,-9 4 1,-4 1-4,-4-1 4,-4-3-3,0 3 1,4 0 0,20-3 5,5-1-10,12 0 7,-4-4-3,-12 1 1,-17-1 1,-8 0 0,-5 0-2,1 0 1,-1-4 0,14 0 1,19 0 0,13 0 0,9-4-2,-9 0 2,-16 0-1,-17 0-1,-9-1 2,-3 5-1,12-4 0,25 0 1,17 0-1,7 0 0,-7 4 1,-17 4 0,-9 0-3,5 9 3,16-1 0,21 5-2,4-5 1,-12-4 0,-21-12 1,-4-25 0,20-41-1</inkml:trace>
    </iact:actionData>
  </iact:action>
  <iact:action type="add" startTime="65776">
    <iact:property name="dataType"/>
    <iact:actionData xml:id="d16">
      <inkml:trace xmlns:inkml="http://www.w3.org/2003/InkML" xml:id="stk16" contextRef="#ctx0" brushRef="#br0">2220 11004 0,'0'0'1,"0"0"-1,0 0 7,0 0 3,0 0-1,0 0 1,0 0-1,0 0 0,0 0 1,0 0-1,0 0 1,0 0-1,0 0 1,0 0-1,0 0 2,0 0-2,41 21-1,-24-17 1,8-4 1,8 0-2,0 0 1,0 0 2,21-4-3,-9-4 2,13 0-1,12-1 2,1 1-1,3 4-3,17 0 2,-8 4 1,8 0-1,-8-4 0,8-5 3,-9-3-5,10 4 8,-1-1-12,-9 5 7,1 0 1,0 0-4,-9-4 3,-8 4-1,-8-5 0,0 5 0,-8-4 1,0 4-1,3 0 1,-15-1-2,3 1 2,-8 4 5,0 0-11,-8 0 5,-8 0 0,-1-4 1,1-4-1</inkml:trace>
    </iact:actionData>
  </iact:action>
  <iact:action type="add" startTime="76671">
    <iact:property name="dataType"/>
    <iact:actionData xml:id="d17">
      <inkml:trace xmlns:inkml="http://www.w3.org/2003/InkML" xml:id="stk17" contextRef="#ctx0" brushRef="#br0">9750 11530 0,'0'0'3,"-50"25"-3,21-17 18,0-8-15,-4-12 4,-17-34 5,-32-61-5,-22-59 4,-7-28-1,3 16-1,17 41 3,16 25-5,18 25 3,11 17-1,21 12 0,13 12 0,24 1-1,42-21 2,70-26 0,87-11 0,50 12 0,-9 25-2,-53 28 2,-67 26-3,-57 16 1,-38 21 2,-33 33-1,-50 66 1,-94 108 0,-104 83-2,-21-46 2,42-79-1,49-70 1,66-66-1</inkml:trace>
    </iact:actionData>
  </iact:action>
  <iact:action type="add" startTime="80952">
    <iact:property name="dataType"/>
    <iact:actionData xml:id="d18">
      <inkml:trace xmlns:inkml="http://www.w3.org/2003/InkML" xml:id="stk18" contextRef="#ctx0" brushRef="#br0">4164 12880 0,'0'0'1,"0"0"1,-29 54 7,17-38 1,4-3-2,-1-1 3,9-3-3,-8-5 2,8 0 0,-8 0-2,8 0 2,0 0 0,0 0-2,0-4 3,0 0-3,8 0 1,-8 0 1,8 0-2,21 0 2,0 0 0,38 0 0,32 5-2,21-5 1,8 0 0,17 4 3,25 0-5,3 0 5,5 0-5,0-4 3,-8 0-1,-13-4 0,-4-4 0,-8-5 5,-4 1-10,-1-1 6,-7 9-1,-1 0 1,-8 0 0,4 8-1,17 4-1,12 9 2,17 4-1,8-1 1,9 1-2,-5 0 2,-8-5-2,-1-3 2,1-1-1,0-4 1,8 5-1,1-5 0,-1 0 1,21-12-1,41-8 0,71-25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91">
    <iact:property name="dataType"/>
    <iact:actionData xml:id="d0">
      <inkml:trace xmlns:inkml="http://www.w3.org/2003/InkML" xml:id="stk0" contextRef="#ctx0" brushRef="#br0">18302 11853 0,'0'0'1,"0"0"1,0 0 7,0 0 2,-58 0-2,33 0-1,0 4 1,4 1 0,5-1 0,8 0 0,-1 0 1,5 0-1,0 0 0,0 0 1,0 0-1,4 1 0,0-1 0,0 0 1,0-4 0,0 0-1,0 0 0,0 0-1,29 29 3,-13-21-2,-3 0 0,7 5 1,13 3-2,9 5 2,12 0-1,4-5 0,4-7 0,-4-5 1,-5-8-1,1 0 1,-4-1-1,-9 1-1,0 4 3,1 0 0,12 4-3,12 5 2,12-1-1,9-4 1,-4-4-2,-4-4 2,-9-4 2,-12 4-5,-8-1 2,-1 5 0,9 9 0,17 3 1,20 1 0,4-1-2,0-8 1,-16-8 2,-8 0-4,-9 4 4,4 4-1,13 4-3,16 5 3,13-5-1,-9-4 2,-3-8-4,-13 0 5,-9 0-5,-3 8 3,11 4-1,6 0 0,-1-4 1,-5-8-2,30-16 2,41-34 2</inkml:trace>
    </iact:actionData>
  </iact:action>
  <iact:action type="add" startTime="10124">
    <iact:property name="dataType"/>
    <iact:actionData xml:id="d1">
      <inkml:trace xmlns:inkml="http://www.w3.org/2003/InkML" xml:id="stk1" contextRef="#ctx0" brushRef="#br0">4562 12354 0,'0'0'6,"0"0"4,0 0-1,0 0 2,0 0-3,0 0 2,0 0-2,0 0 2,0 0-2,0 0 2,0 0-1,0 0 0,0 0 1,49-33 0,9 21-1,8 3 0,13 1 0,12 0 1,-4 0-1,8-1 2,-8-3-3,-9 4 2,-11-1 0,-5 1-2,0 4 6,-4 0-9,0 0 4,4-1 1,8 5-2,4 0 2,5 0-2,0 0 2,-1 0-1,-7 0 1,-5 0 0,-4 5-2,0-1 2,0 0-1,4 0 0,5 0 0,-1 0 2,0-4-3,5 0 1,-1-4 1,1 4-2,-1 0 2,5 4-1,-5 0 0,1 1 0,-1-5 1,-8 0-1,-8-5 1,-4 1-2,-4 0 3,-5 0-2,-3 4 1,-9-4-2,0 4 0,-4-4 1,-9 0 2</inkml:trace>
    </iact:actionData>
  </iact:action>
  <iact:action type="add" startTime="12829">
    <iact:property name="dataType"/>
    <iact:actionData xml:id="d2">
      <inkml:trace xmlns:inkml="http://www.w3.org/2003/InkML" xml:id="stk2" contextRef="#ctx0" brushRef="#br0">20619 9543 0,'0'0'7,"0"0"2,0 0 1,-46 0-1,38 0 0,0 0 0,3 0 1,1-4-1,4 0 0,0 0 0,0 4 1,0 0-2,0 0 3,141-38-2,-13 30 0,42 0 0,-1 4 3,-7 4-1,-42 4 5,-25-8-15,-12-5 6,4-3 4,4-1-3,4 1 1,0 0 1,0-5-1,-8-4 0,-13 1 1,-12 3-1,-8 1-1,-8 3 3,-1 1 2,1-1-9,-1 1 6,9-9 0,0-4-2,-4-8 2,-9-8-1,-12-5 0,-8-8 1,-13 1-1,-8-1 0,-4 0 1,-13 0 1,-12-16-4,-29-34 6,-49-49-8,-51-25 4,-32 4 2,-8 46-3,-1 37 2,5 12-1,3 25 1,-12 21-2,1 21 2,-18 32-2,1 26 2,25 28-1,20 46 1,54 13-1,50-5 1,45-12-1,37-4 0,38 16 0,57 38 0,67-9 0,79-37 2,82-95-3,157-137 1</inkml:trace>
    </iact:actionData>
  </iact:action>
  <iact:action type="add" startTime="14502">
    <iact:property name="dataType"/>
    <iact:actionData xml:id="d3">
      <inkml:trace xmlns:inkml="http://www.w3.org/2003/InkML" xml:id="stk3" contextRef="#ctx0" brushRef="#br0">23324 9829 0,'0'0'7,"0"0"2,0 0 0,0 0 2,0 0-3,0 0 1,58 16 1,-8-16-1,20-8 0,13-9 1,25 1 0,41-9 0,20 4-2,42 1 1,21 3 1,8 5-2,37 3 1</inkml:trace>
    </iact:actionData>
  </iact:action>
  <iact:action type="add" startTime="16680">
    <iact:property name="dataType"/>
    <iact:actionData xml:id="d4">
      <inkml:trace xmlns:inkml="http://www.w3.org/2003/InkML" xml:id="stk4" contextRef="#ctx0" brushRef="#br0">5422 13803 0,'0'0'7,"0"0"3,0 0-2,-45 0 1,36 0 1,5 0-1,0 0 0,4 0 1,-8 0-1,4 0 0,-1 0 1,5 0-1,0 0 1,0 0-1,0 0 0,137-20 0,8-1 0,45-4 0,21-8 2,4-4-3,-29 8 2,-24 4-1,-38 17 0,-25 12 1,-8 8-1</inkml:trace>
    </iact:actionData>
  </iact:action>
  <iact:action type="add" startTime="17595">
    <iact:property name="dataType"/>
    <iact:actionData xml:id="d5">
      <inkml:trace xmlns:inkml="http://www.w3.org/2003/InkML" xml:id="stk5" contextRef="#ctx0" brushRef="#br0">19113 13344 0,'-46'16'6,"-20"17"3,-25 13 2,4 0-2,29-13-1,21-13 2,16-7 0,9-5-1,3 0-1,5-4 1,0 1 1,0-1 0,0 0-1,4-4 1,0 0-2,0 0 2,0 0-1,4 0 0,4 0 0,13 4 1,24 0 0,38 4-1,46 1-1,48-1 2,43 0-1,24 1 1,16-5-1,-3-4 0,-17 0 1,-17 0-1,-20 4 0,-25 0 1,-29 0-1,-25 0 0,-29 0 0,-4-16 0,17-25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3:50:5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645">
    <iact:property name="dataType"/>
    <iact:actionData xml:id="d0">
      <inkml:trace xmlns:inkml="http://www.w3.org/2003/InkML" xml:id="stk0" contextRef="#ctx0" brushRef="#br0">3312 8951 0,'0'0'2,"0"0"2,0 0 2,0 0 9,0 0-11,0 0 6,0 0-1,0 0 0,0 0 0,0 0 1,0 0-1,0 0-1,0 0 2,0 0-1,0 0 1,83-13-1,-34 5 0,9 0 1,9 0-1,-10-1 1,-3 1-2,0-4 2,-4-1 1,8-3-2,8-5 0,0 4 1,0 1 2,0 3-5,1 9 3,-1 4-3,-8 0 4,0-4-3,8 0 1,0-8 1,9-1-1,-5 1 0,4 3 1,-3 1-1,-9 4-1,4 4 3,4 0-3,1 0 1,-1-4 1,21 0-1,12-5 0,1 5 2,3 4-3,-3 0 1,-1 0 1,5-4-1,-1-4 0,1 4 0,-5 4 1,-3 4-1,-9 0 1,0 0-2,12-20 11,21-34-18</inkml:trace>
    </iact:actionData>
  </iact:action>
  <iact:action type="add" startTime="14817">
    <iact:property name="dataType"/>
    <iact:actionData xml:id="d1">
      <inkml:trace xmlns:inkml="http://www.w3.org/2003/InkML" xml:id="stk1" contextRef="#ctx0" brushRef="#br0">15579 9100 0,'0'0'6,"0"0"4,0 0-1,-41-4 0,-13-9 1,-53-20-2,-55-16 2,-36-18 3,7 1-5,26 4 2,32 4-1,34 8 0,29 5 1,24-9-1,26-16 1,20-17-2,20-33 2,30-17-2,16 4 2,17 13-1,12 25 1,8 25-2,9 20 2,0 29 2,12 34-6,37 41 5,50 66-3,9 49 1,-30 5 2,-58-37-3,-45-34 2,-41-20-1,-34-8 1,-49 20-2,-100 38 3,-144 28-3,-129-24 1,-7-46 1,61-29-2,91-41 1,99-46 1,80-54 0</inkml:trace>
    </iact:actionData>
  </iact:action>
  <iact:action type="add" startTime="25672">
    <iact:property name="dataType"/>
    <iact:actionData xml:id="d2">
      <inkml:trace xmlns:inkml="http://www.w3.org/2003/InkML" xml:id="stk2" contextRef="#ctx0" brushRef="#br0">7019 6090 0,'0'0'2,"0"0"-1,0 0 19,0 0-18,0 0 3,0 0 4,0 0 1,0 0-1,0 0 0,0 0 0,0 0 1,-41 29 0,32-25-1,9 0 1,-8 0-2,4-4 2,0 0-1,4 0 1,0 0-2,0 0 2,0 0-1,0 0 0,0 0 0,0 0 1,91 13-1,-54-9 0,9 0 2,3 0-3,-3-4 2,-5 0-2,1 0 1,7 0 1,1 4-1,12-4 3,8 0-3,-8 0 1,-12 0-1,-9 0 2,-12 0-3,-8-4 1,-13 0 1,-8 0-5</inkml:trace>
    </iact:actionData>
  </iact:action>
  <iact:action type="add" startTime="26712">
    <iact:property name="dataType"/>
    <iact:actionData xml:id="d3">
      <inkml:trace xmlns:inkml="http://www.w3.org/2003/InkML" xml:id="stk3" contextRef="#ctx0" brushRef="#br0">6229 7485 0,'0'0'7,"0"0"4,0 0-4,0 0 3,0 0-1,0 0 0,0 0 1,0 0-1,0 0 1,45-4-2,-24 0 2,8-4 0,8-1-2,9 1 2,8 0-2,8-5 2,16-3-1,17-1 2,9 5-1,3 8 1,1 8-3,-13 4 4,-8-4-6,-8 0 5,-1-4-4,13-4 3,4 0-1,5-4 0</inkml:trace>
    </iact:actionData>
  </iact:action>
  <iact:action type="add" startTime="30095">
    <iact:property name="dataType"/>
    <iact:actionData xml:id="d4">
      <inkml:trace xmlns:inkml="http://www.w3.org/2003/InkML" xml:id="stk4" contextRef="#ctx0" brushRef="#br0">10672 6516 0,'0'0'2,"0"0"4,42 0-2,3 0 6,21 0 0,5 0-1,-9 0 0,-8 0 0,-5 0 0,1 0 2,8 5-1,16-1-2,22 0 2,23 0-1,18 0 0,4 0 0,-5 0 0,-16 5 1,-16-1-1,-13 0 0,-13-8 1,-3-4-1,3-12 0</inkml:trace>
    </iact:actionData>
  </iact:action>
  <iact:action type="add" startTime="30675">
    <iact:property name="dataType"/>
    <iact:actionData xml:id="d5">
      <inkml:trace xmlns:inkml="http://www.w3.org/2003/InkML" xml:id="stk5" contextRef="#ctx0" brushRef="#br0">11111 7630 0,'0'0'6,"0"0"3,0 0 0,0 0 3,25 42-5,33-18 2,37-3 2,29 0-3,29-5 3,21 1 0,0-9-2,-1-4 0,-15-8 0,-1-21 0,-8-33 2</inkml:trace>
    </iact:actionData>
  </iact:action>
  <iact:action type="add" startTime="31182">
    <iact:property name="dataType"/>
    <iact:actionData xml:id="d6">
      <inkml:trace xmlns:inkml="http://www.w3.org/2003/InkML" xml:id="stk6" contextRef="#ctx0" brushRef="#br0">12720 6421 0,'0'0'7,"0"0"3,0 0-1,71 0 0,32-4 0,63-4 1,7-5 1,9 1-3,-16-1 2,-9 9-1,-12 4 0,-13 0 0,1 4 2,-17 1-3,-5 11 2,-7 5-1,-13 4 4</inkml:trace>
    </iact:actionData>
  </iact:action>
  <iact:action type="add" startTime="31543">
    <iact:property name="dataType"/>
    <iact:actionData xml:id="d7">
      <inkml:trace xmlns:inkml="http://www.w3.org/2003/InkML" xml:id="stk7" contextRef="#ctx0" brushRef="#br0">13084 7638 0,'0'0'7,"0"0"3,0 0-2,54 17 2,33 0 0,41-1 0,13 1-2,-4-1 3,-1 5 2,1-5-6,3-3 3,-3-5-2,-5-4 1,1 0 1,-5-8-1,13-16 0,20-38 1</inkml:trace>
    </iact:actionData>
  </iact:action>
  <iact:action type="add" startTime="40555">
    <iact:property name="dataType"/>
    <iact:actionData xml:id="d8">
      <inkml:trace xmlns:inkml="http://www.w3.org/2003/InkML" xml:id="stk8" contextRef="#ctx0" brushRef="#br0">4888 6740 0,'0'0'1,"0"0"3,0 0 4,0 0 2,0 0 0,0 0-2,17-41 2,24 20-1,38-8 1,28-4 0,18-5-2,11 1 3,13-4-4,8 8 3,17 4-1,33 0 1,12 4 0,29-8-1,17-17 0,-17-8-1,-12-12 2,-45 8-1,-38 16 1,-33 17-1,-33 13 0,-25 11 1,-9 10-2,5 7 2</inkml:trace>
    </iact:actionData>
  </iact:action>
  <iact:action type="add" startTime="41052">
    <iact:property name="dataType"/>
    <iact:actionData xml:id="d9">
      <inkml:trace xmlns:inkml="http://www.w3.org/2003/InkML" xml:id="stk9" contextRef="#ctx0" brushRef="#br0">5393 7816 0,'0'0'7,"0"0"1,0 0 3,0 0-2,0 0 0,42-4 1,53-25-1,41-20 0,-3-13-1,-13-1 3,-9 1-2,1 13 0,16 7 0,13 1 1,20 8-1,17 0 1,21-1-1,-1 5-1,-7 9 2,-22-1 0,-16 5-1,-16 7 0,-13 1 0,-12 0 1,-5-1-2</inkml:trace>
    </iact:actionData>
  </iact:action>
  <iact:action type="add" startTime="46429">
    <iact:property name="dataType"/>
    <iact:actionData xml:id="d10">
      <inkml:trace xmlns:inkml="http://www.w3.org/2003/InkML" xml:id="stk10" contextRef="#ctx0" brushRef="#br0">7979 5688 0,'0'0'3,"0"0"-3,50 38 9,-5-9 1,5 8-2,4 4 2,-5 1-1,5 3 0,0 1 3,0-5-2,3-8 2,6-16-5,-1-21 2,16-25 1,38-50-2,29-70 3,16-58-3,5-46 4,-46 26-6,-46 49 4,-28 29-1,-34 29 0</inkml:trace>
    </iact:actionData>
  </iact:action>
  <iact:action type="add" startTime="46888">
    <iact:property name="dataType"/>
    <iact:actionData xml:id="d11">
      <inkml:trace xmlns:inkml="http://www.w3.org/2003/InkML" xml:id="stk11" contextRef="#ctx0" brushRef="#br0">8087 6980 0,'0'0'6,"0"0"3,0 0 2,0 0-3,0 0 2,49 42 0,-3-5-2,7 8 2,10 1-1,-1-5 0,4-3 1,-4-9 1,0-9-2,4-16-1,38-28 2,53-68-1,87-119 0,29-116 0,-29-54 1,-25-20-1</inkml:trace>
    </iact:actionData>
  </iact:action>
  <iact:action type="add" startTime="53847">
    <iact:property name="dataType"/>
    <iact:actionData xml:id="d12">
      <inkml:trace xmlns:inkml="http://www.w3.org/2003/InkML" xml:id="stk12" contextRef="#ctx0" brushRef="#br0">6274 7398 0,'0'0'1,"0"0"0,0 0 4,0 0 4,0 0 1,0 0-1,0 0 0,0 0 1,0 0-1,-41 0 0,37 0 0,0 0 1,0 0 0,4 0-1,0 0 0,0 0 0,0 0 0,0 0 1,0 0-1,149 13 1,-67-1-1,1 1 0,-17-5 1,-12 0-2,-13-4 1,-8 0 2,-8 1 0,-8-5-2,-5 0-1,1 0 0,-5 0 2,-4 0-1,-4 0 0,0 0 1,0 0-2,0 0 1,-132-9 1,53 5-1,5 4 1,20 0-1,12 0 1,14 0-1,7 0 0,13 0-1,3 0 2</inkml:trace>
    </iact:actionData>
  </iact:action>
  <iact:action type="add" startTime="55392">
    <iact:property name="dataType"/>
    <iact:actionData xml:id="d13">
      <inkml:trace xmlns:inkml="http://www.w3.org/2003/InkML" xml:id="stk13" contextRef="#ctx0" brushRef="#br0">6312 6098 0,'0'0'6,"0"0"3,0 0 0,0 0 0,0 0 1,0 0-1,-42 13 1,17-5-1,5 0 0,3 0 1,1 1-1,3-5 0,5 0 0,4 0 2,0 0 2,4 0-8,0 1 4,0-5 0,0 0 0,0 0 1,128 78-1,-33-36 0,17-1 1,0-4-2,-17-4 4,-17-8-5,-20-8 3,-16-5 0,-13-3-1,-9-5 0,-3 0 0,-5 0 0,-4 0 0,1-4 1,-5 0 0,0 0-1,-4 0-1,0 0 3,-4 0-3,0 0 1,4 0 0,0 0 0,-42-16 2,18 7-2,-1 1 0,-4 0 0,0-1 0,-4 1 0,-5 4 1,-7 0-1,-5 0 0,1 0 1,-1-5-1,9 1 2,8 4-3,12 0 0,8 0 2,5 4 0,8 0-2,0 0 1,0 0 0,0 0 1,95-21 0,-28 13-1,-1 4 0,-4 4 0,-8 4 1,-9 0-1,-8 0 0,-12 0 0,-8-4 1,-9 0-1,-4 0-1,-4 0 3,0 0-3,0 0 3,0 0-4,-112-16 3,42 16-1,-4 0 1,7 0-1,18 0 4,16 0-7,8 0 3,8 0 0,5 0 0,4 0 1,3 0-2,5-5 1</inkml:trace>
    </iact:actionData>
  </iact:action>
  <iact:action type="add" startTime="56789">
    <iact:property name="dataType"/>
    <iact:actionData xml:id="d14">
      <inkml:trace xmlns:inkml="http://www.w3.org/2003/InkML" xml:id="stk14" contextRef="#ctx0" brushRef="#br0">6163 7514 0,'0'0'7,"0"0"1,0 0 1,0 0 1,0 0-1,0 0 0,0 0 0,0 0 1,0 0-1,0 0 2,0 0-3,0 0 1,95-8 1,17 0-1,32-5 0,18-3 2,7 3 0,-11 1-2,-22 4-1,-37 3 4,-28 1-6,-26 0 4,-16 4 1,-8 0-2,-9 0-3,-3 0 3,-9 0 0,0 0 0,-96-21 2,-40 5-2,-50-1 0,-9 9 0,21 4 1,38 4-1,41 8-1,29-4 2,24 0 1,22-4-3,11 0 0,9 0 2,0 0-1,0 0 1,153 21-1,67 12 0,115 17 0</inkml:trace>
    </iact:actionData>
  </iact:action>
  <iact:action type="add" startTime="86866">
    <iact:property name="dataType"/>
    <iact:actionData xml:id="d15">
      <inkml:trace xmlns:inkml="http://www.w3.org/2003/InkML" xml:id="stk15" contextRef="#ctx0" brushRef="#br0">13378 16130 0,'0'0'3,"0"0"1,0 0 11,87-16-13,46-42 5,32-21 2,-12 0 1,-16 9-1,-26 16 1,-7 17-2,-13 12 2,0 13 0,12-1-2,25-3 2,17-5-2,21-12 3,20-9-2,4-3 1,-16 3-1,-17 5 1,-33 8-2,-12 8 3,0 5-3,12 3 2,4 9-2,-4 13 2,9 3-1,7 0 1,13-3-1,5-1 0,-9-4 7,-9 0-12,1 0 4,12 5 2,-4-1-2,-21 4 2,-16 9-1,-4 12 0,-1 0 1,13 5-1,0-9 0,0 0 0,-21 0 1,-12 4-1,-12-4 6,-13 0-11,-13-9 5,-3 1 0,-9-4 1,-8-5-2,-8 0 3,-13-7-3,-8-10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DFDC252-0431-448A-A10D-6D40A171A8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B8963B1-EA54-465C-8772-6456538417D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E77DEB0-7339-4883-841E-5B2E5E5D108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46451103-AA69-4785-96F0-C604C07FA7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B2FAF681-6BE7-42F7-B767-29B50D4CA7A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D5DA3D1F-854D-4F1E-8F29-507A72EB22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A4F1A2F-9A47-42ED-B68A-61003CAF56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8B41140B-5073-4B08-95BE-480135FEA6E2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635615D8-7186-47DC-9894-3EFFCCABB1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7F194A64-3A69-40A5-BE75-1C85E7413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BAF66AD-BDAC-4981-A3D6-9DAFEE584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C59F4AA-545B-44DC-B2FF-F9E059AE3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6B916F4-848D-4E9B-8FD5-818F95FB1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929DF31F-FEE4-484E-A022-5A8B2D8C9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ED3ED1C1-40F1-45D1-96E6-ADEFBC393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74C7A698-7AC0-4C97-BB28-E5E352B08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4CEC4D0B-9E1B-4CE9-952F-E1F34923F2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371F7151-17C7-497A-A2E5-84CF0CAA17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7F4E133-24D5-4808-9884-C6A61EC91E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2AD418A6-F93F-4C26-A717-1849BAEBD3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E2047EC-B9F8-48BE-BB20-CDA3F5102B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2217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D66EF27-B35F-42B5-8090-699197477F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CD8E574-4A66-43D4-9A6C-02D1B5B6EC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D68CCD2-6D2A-4538-9776-C186E4C2BC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A3C1E-DE23-4B79-BE3B-0D63AA598E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395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687D347-190A-46D3-A9D9-7E83540AE5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493F192-3D20-4F15-BE96-8D40F8F62E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B124F33-3F73-40D9-A571-95341FED2C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5701D-3D50-408F-9742-CAAFA9EF6F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2158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1D5BD78-4E61-4B69-AE88-B535613632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6535D2C-4721-4F2B-B695-FFC8A770D0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3F65FA0-6854-4772-8C74-9F5BF98125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BC4882-909C-48FC-AA2C-AEAB97CF34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000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510FC92-D64A-44D9-A10B-4E1DA1ED6A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06475D2-6971-4F33-9EB0-9676FE1A52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9361811-612B-4C2C-95D7-3891342FDF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8AED0-AD08-46DC-8007-5B6D480D21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224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AF46A84-A3EE-49A4-8B4B-DA7C815B54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F2EDEFC-B44B-437C-BE54-FB50DFBF17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7316655-00E1-48DC-B3C3-C450B2E56D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4B759-7975-4799-8911-CEA204AADE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4824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35A2FE6-4E5A-4A70-8E43-B93275E5B6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02142D28-BB02-4534-9E2C-BD960460A9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6D9CAFD-150D-44C5-9505-52D089F696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E3E11-6650-4156-9C76-F7C432D9BA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011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8A817902-A3A8-4ADE-8078-51E2BD0C4A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FD146A25-931F-43DB-A23B-34F1859CFC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61A65A77-F383-42DF-9AF1-1A24917B7B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16DE31-DF2F-44E6-A887-E20B4F1939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891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5EF0D266-2DB4-4018-B280-50717F1B54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172A20B7-F75C-48AE-B9C8-7DBA5BEB8A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E575D2B4-9B70-46A1-B472-B7E9514D5A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D9F685-0A9E-45FC-8148-73598B7AF1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246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B5649F7-6C05-4824-A034-962B658DFA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DEAAB28-BCCD-4B14-94F5-C8A165C775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84F7DA6-D8F5-4EE8-A489-654E609810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639D3-97A6-49BF-9A8B-3453372875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035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B43F1E4-E86F-4F05-8D39-35BFCB01C9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6C5A8D9-280F-4C10-B72F-9E0108F992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D7C1818-A825-4C3E-BF3D-F6014DF4A9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AA182-7C2C-4F9A-83EF-DEA2FAA398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81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32020CF-9AF1-4AD6-B182-4CA18AE2F61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60956EF-51B1-4554-AA38-2A7C08C4F7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DE0DC-92A5-4074-8951-03C2418415F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F20E439-B7CC-4541-95A5-314A6DA3CCD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888CEC2-8924-4B4B-84CD-0EB5BC78F49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1815466-FF51-4582-A522-CF630EB98D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E0912AE-85F4-45BC-95F1-658B52D556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77DD65C5-0859-4E1D-94F2-B1DF1AE30D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B9F4E261-57FA-43CA-92DC-3831F1F606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9301C5D5-6C01-49EB-B9DD-0CB2818BD7D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CA73672-17D4-4445-9284-BDACE7D8EA7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D5015E0C-849B-4DB3-A160-08495F293D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35EA1096-710D-4FB9-8E7A-E84A4D35D1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 kern="1200">
          <a:solidFill>
            <a:srgbClr val="3333CC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 kern="1200">
          <a:solidFill>
            <a:srgbClr val="FF33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11/relationships/inkAction" Target="../ink/inkAction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microsoft.com/office/2011/relationships/inkAction" Target="../ink/inkAction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microsoft.com/office/2011/relationships/inkAction" Target="../ink/inkAction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microsoft.com/office/2011/relationships/inkAction" Target="../ink/inkAction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B972EAD-C3DE-4034-8535-FC15B5DAEA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5.6  </a:t>
            </a:r>
            <a:r>
              <a:rPr lang="zh-CN" altLang="en-US"/>
              <a:t>自底向上计算</a:t>
            </a:r>
            <a:r>
              <a:rPr lang="en-US" altLang="zh-CN"/>
              <a:t>L-</a:t>
            </a:r>
            <a:r>
              <a:rPr lang="zh-CN" altLang="en-US"/>
              <a:t>属性定义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1FBDE0C-C800-40E7-A258-7FFA06581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自顶向下方法缺点：文法必须适用于预测分析法</a:t>
            </a:r>
          </a:p>
          <a:p>
            <a:pPr eaLnBrk="1" hangingPunct="1"/>
            <a:r>
              <a:rPr lang="zh-CN" altLang="en-US"/>
              <a:t>自底向上方法</a:t>
            </a:r>
          </a:p>
          <a:p>
            <a:pPr lvl="1" eaLnBrk="1" hangingPunct="1"/>
            <a:r>
              <a:rPr lang="zh-CN" altLang="en-US"/>
              <a:t>适用基于</a:t>
            </a:r>
            <a:r>
              <a:rPr lang="en-US" altLang="zh-CN"/>
              <a:t>LL(1)</a:t>
            </a:r>
            <a:r>
              <a:rPr lang="zh-CN" altLang="en-US"/>
              <a:t>文法的</a:t>
            </a:r>
            <a:r>
              <a:rPr lang="en-US" altLang="zh-CN"/>
              <a:t>L-</a:t>
            </a:r>
            <a:r>
              <a:rPr lang="zh-CN" altLang="en-US"/>
              <a:t>属性定义</a:t>
            </a:r>
          </a:p>
          <a:p>
            <a:pPr lvl="1" eaLnBrk="1" hangingPunct="1"/>
            <a:r>
              <a:rPr lang="zh-CN" altLang="en-US"/>
              <a:t>适用很多基于</a:t>
            </a:r>
            <a:r>
              <a:rPr lang="en-US" altLang="zh-CN"/>
              <a:t>LR(1)</a:t>
            </a:r>
            <a:r>
              <a:rPr lang="zh-CN" altLang="en-US"/>
              <a:t>的</a:t>
            </a:r>
            <a:r>
              <a:rPr lang="en-US" altLang="zh-CN"/>
              <a:t>L-</a:t>
            </a:r>
            <a:r>
              <a:rPr lang="zh-CN" altLang="en-US"/>
              <a:t>属性定义</a:t>
            </a:r>
          </a:p>
          <a:p>
            <a:pPr lvl="1" eaLnBrk="1" hangingPunct="1"/>
            <a:r>
              <a:rPr lang="zh-CN" altLang="en-US"/>
              <a:t>基本思想：用额外的栈保存属性，归约时更新栈中属性值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6C24EB2-4BB7-47F9-B3C9-08DBA62E77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89840" y="1120680"/>
              <a:ext cx="3019320" cy="3489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6C24EB2-4BB7-47F9-B3C9-08DBA62E77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0480" y="1111320"/>
                <a:ext cx="3038040" cy="3508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9DAC8E7-40D8-4578-81FF-406D2F6651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90"/>
    </mc:Choice>
    <mc:Fallback>
      <p:transition spd="slow" advTm="90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1071A35-9DEE-4EC6-B736-5FD5278272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5.6.3  </a:t>
            </a:r>
            <a:r>
              <a:rPr lang="zh-CN" altLang="en-US"/>
              <a:t>模拟继承属性的计算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5BE7F0B0-786E-4199-9688-19FBE8AEB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5.18</a:t>
            </a:r>
            <a:r>
              <a:rPr lang="zh-CN" altLang="en-US"/>
              <a:t>：不能预测属性值栈中位置的文法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 aAC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kumimoji="0" lang="en-US" altLang="zh-CN" sz="2800">
                <a:sym typeface="Symbol" panose="05050102010706020507" pitchFamily="18" charset="2"/>
              </a:rPr>
              <a:t>C.</a:t>
            </a:r>
            <a:r>
              <a:rPr kumimoji="0" lang="en-US" altLang="zh-CN" sz="2800" i="1"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ym typeface="Symbol" panose="05050102010706020507" pitchFamily="18" charset="2"/>
              </a:rPr>
              <a:t> = A.</a:t>
            </a:r>
            <a:r>
              <a:rPr kumimoji="0" lang="en-US" altLang="zh-CN" sz="2800" i="1">
                <a:sym typeface="Symbol" panose="05050102010706020507" pitchFamily="18" charset="2"/>
              </a:rPr>
              <a:t>s</a:t>
            </a:r>
            <a:endParaRPr kumimoji="0" lang="en-US" altLang="zh-CN" sz="2800"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S  bABC 		C.</a:t>
            </a:r>
            <a:r>
              <a:rPr kumimoji="0" lang="en-US" altLang="zh-CN" sz="2800" i="1"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ym typeface="Symbol" panose="05050102010706020507" pitchFamily="18" charset="2"/>
              </a:rPr>
              <a:t> = A.</a:t>
            </a:r>
            <a:r>
              <a:rPr kumimoji="0" lang="en-US" altLang="zh-CN" sz="2800" i="1">
                <a:sym typeface="Symbol" panose="05050102010706020507" pitchFamily="18" charset="2"/>
              </a:rPr>
              <a:t>s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C  c 		C.</a:t>
            </a:r>
            <a:r>
              <a:rPr kumimoji="0" lang="en-US" altLang="zh-CN" sz="2800" i="1">
                <a:sym typeface="Symbol" panose="05050102010706020507" pitchFamily="18" charset="2"/>
              </a:rPr>
              <a:t>s</a:t>
            </a:r>
            <a:r>
              <a:rPr kumimoji="0" lang="en-US" altLang="zh-CN" sz="2800">
                <a:sym typeface="Symbol" panose="05050102010706020507" pitchFamily="18" charset="2"/>
              </a:rPr>
              <a:t> = g(C.</a:t>
            </a:r>
            <a:r>
              <a:rPr kumimoji="0" lang="en-US" altLang="zh-CN" sz="2800" i="1"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  <a:endParaRPr lang="en-US" altLang="zh-CN"/>
          </a:p>
          <a:p>
            <a:pPr eaLnBrk="1" hangingPunct="1"/>
            <a:r>
              <a:rPr lang="en-US" altLang="zh-CN"/>
              <a:t>C</a:t>
            </a:r>
            <a:r>
              <a:rPr lang="zh-CN" altLang="en-US"/>
              <a:t>通过拷贝规则继承了</a:t>
            </a:r>
            <a:r>
              <a:rPr lang="en-US" altLang="zh-CN"/>
              <a:t>A</a:t>
            </a:r>
            <a:r>
              <a:rPr lang="zh-CN" altLang="en-US"/>
              <a:t>的综合属性</a:t>
            </a:r>
          </a:p>
          <a:p>
            <a:pPr eaLnBrk="1" hangingPunct="1"/>
            <a:r>
              <a:rPr lang="en-US" altLang="zh-CN"/>
              <a:t>B</a:t>
            </a:r>
            <a:r>
              <a:rPr lang="zh-CN" altLang="en-US"/>
              <a:t>是否在栈中？</a:t>
            </a:r>
            <a:r>
              <a:rPr lang="en-US" altLang="zh-CN"/>
              <a:t>——</a:t>
            </a:r>
            <a:r>
              <a:rPr lang="zh-CN" altLang="en-US"/>
              <a:t>不知道！</a:t>
            </a:r>
          </a:p>
          <a:p>
            <a:pPr eaLnBrk="1" hangingPunct="1"/>
            <a:r>
              <a:rPr lang="en-US" altLang="zh-CN"/>
              <a:t>A.s(C.i)</a:t>
            </a:r>
            <a:r>
              <a:rPr lang="zh-CN" altLang="en-US"/>
              <a:t>在</a:t>
            </a:r>
            <a:r>
              <a:rPr lang="en-US" altLang="zh-CN"/>
              <a:t>top-1</a:t>
            </a:r>
            <a:r>
              <a:rPr lang="zh-CN" altLang="en-US"/>
              <a:t>？</a:t>
            </a:r>
            <a:r>
              <a:rPr lang="en-US" altLang="zh-CN"/>
              <a:t>top-2</a:t>
            </a:r>
            <a:r>
              <a:rPr lang="zh-CN" altLang="en-US"/>
              <a:t>？</a:t>
            </a:r>
          </a:p>
          <a:p>
            <a:pPr eaLnBrk="1" hangingPunct="1"/>
            <a:r>
              <a:rPr lang="zh-CN" altLang="en-US"/>
              <a:t>如何解决？</a:t>
            </a:r>
            <a:r>
              <a:rPr lang="en-US" altLang="zh-CN"/>
              <a:t>——</a:t>
            </a:r>
            <a:r>
              <a:rPr lang="zh-CN" altLang="en-US"/>
              <a:t>利用</a:t>
            </a:r>
            <a:r>
              <a:rPr lang="en-US" altLang="zh-CN"/>
              <a:t>marker</a:t>
            </a:r>
            <a:r>
              <a:rPr lang="zh-CN" altLang="en-US"/>
              <a:t>改写文法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CDBE45E-C00B-4BA2-94CB-FA2C57F082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2320" y="1678320"/>
              <a:ext cx="5672160" cy="4128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CDBE45E-C00B-4BA2-94CB-FA2C57F08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960" y="1668960"/>
                <a:ext cx="5690880" cy="414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386FAFA-1E49-43D3-9DAB-49039DC593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10"/>
    </mc:Choice>
    <mc:Fallback>
      <p:transition spd="slow" advTm="91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192457E-CDCD-43EC-89B6-C392562D16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5.18</a:t>
            </a:r>
            <a:r>
              <a:rPr lang="zh-CN" altLang="en-US"/>
              <a:t>（续）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5B91942-9D4E-4628-B675-9886CA826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 aAC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kumimoji="0" lang="en-US" altLang="zh-CN" sz="2800">
                <a:sym typeface="Symbol" panose="05050102010706020507" pitchFamily="18" charset="2"/>
              </a:rPr>
              <a:t>C.</a:t>
            </a:r>
            <a:r>
              <a:rPr kumimoji="0" lang="en-US" altLang="zh-CN" sz="2800" i="1"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ym typeface="Symbol" panose="05050102010706020507" pitchFamily="18" charset="2"/>
              </a:rPr>
              <a:t> = A.</a:t>
            </a:r>
            <a:r>
              <a:rPr kumimoji="0" lang="en-US" altLang="zh-CN" sz="2800" i="1">
                <a:sym typeface="Symbol" panose="05050102010706020507" pitchFamily="18" charset="2"/>
              </a:rPr>
              <a:t>s</a:t>
            </a:r>
            <a:endParaRPr kumimoji="0" lang="en-US" altLang="zh-CN" sz="2800"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S  bAB</a:t>
            </a:r>
            <a:r>
              <a:rPr kumimoji="0" lang="en-US" altLang="zh-CN" sz="2800">
                <a:solidFill>
                  <a:schemeClr val="hlink"/>
                </a:solidFill>
                <a:sym typeface="Symbol" panose="05050102010706020507" pitchFamily="18" charset="2"/>
              </a:rPr>
              <a:t>M</a:t>
            </a:r>
            <a:r>
              <a:rPr kumimoji="0" lang="en-US" altLang="zh-CN" sz="2800">
                <a:sym typeface="Symbol" panose="05050102010706020507" pitchFamily="18" charset="2"/>
              </a:rPr>
              <a:t>C	</a:t>
            </a:r>
            <a:r>
              <a:rPr kumimoji="0" lang="en-US" altLang="zh-CN" sz="2800">
                <a:solidFill>
                  <a:schemeClr val="hlink"/>
                </a:solidFill>
                <a:sym typeface="Symbol" panose="05050102010706020507" pitchFamily="18" charset="2"/>
              </a:rPr>
              <a:t>M.</a:t>
            </a:r>
            <a:r>
              <a:rPr kumimoji="0" lang="en-US" altLang="zh-CN" sz="2800" i="1">
                <a:solidFill>
                  <a:schemeClr val="hlink"/>
                </a:solidFill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olidFill>
                  <a:schemeClr val="hlink"/>
                </a:solidFill>
                <a:sym typeface="Symbol" panose="05050102010706020507" pitchFamily="18" charset="2"/>
              </a:rPr>
              <a:t> = A.</a:t>
            </a:r>
            <a:r>
              <a:rPr kumimoji="0" lang="en-US" altLang="zh-CN" sz="2800" i="1">
                <a:solidFill>
                  <a:schemeClr val="hlink"/>
                </a:solidFill>
                <a:sym typeface="Symbol" panose="05050102010706020507" pitchFamily="18" charset="2"/>
              </a:rPr>
              <a:t>s</a:t>
            </a:r>
            <a:r>
              <a:rPr kumimoji="0" lang="en-US" altLang="zh-CN" sz="2800">
                <a:sym typeface="Symbol" panose="05050102010706020507" pitchFamily="18" charset="2"/>
              </a:rPr>
              <a:t>; C.i = </a:t>
            </a:r>
            <a:r>
              <a:rPr kumimoji="0" lang="en-US" altLang="zh-CN" sz="2800">
                <a:solidFill>
                  <a:schemeClr val="hlink"/>
                </a:solidFill>
                <a:sym typeface="Symbol" panose="05050102010706020507" pitchFamily="18" charset="2"/>
              </a:rPr>
              <a:t>M.s</a:t>
            </a:r>
            <a:r>
              <a:rPr kumimoji="0" lang="en-US" altLang="zh-CN" sz="2800">
                <a:sym typeface="Symbol" panose="05050102010706020507" pitchFamily="18" charset="2"/>
              </a:rPr>
              <a:t>;</a:t>
            </a:r>
            <a:endParaRPr kumimoji="0" lang="en-US" altLang="zh-CN" sz="2800" i="1"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C  c 		C.</a:t>
            </a:r>
            <a:r>
              <a:rPr kumimoji="0" lang="en-US" altLang="zh-CN" sz="2800" i="1">
                <a:sym typeface="Symbol" panose="05050102010706020507" pitchFamily="18" charset="2"/>
              </a:rPr>
              <a:t>s</a:t>
            </a:r>
            <a:r>
              <a:rPr kumimoji="0" lang="en-US" altLang="zh-CN" sz="2800">
                <a:sym typeface="Symbol" panose="05050102010706020507" pitchFamily="18" charset="2"/>
              </a:rPr>
              <a:t> = g(C.</a:t>
            </a:r>
            <a:r>
              <a:rPr kumimoji="0" lang="en-US" altLang="zh-CN" sz="2800" i="1"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>
                <a:solidFill>
                  <a:schemeClr val="hlink"/>
                </a:solidFill>
                <a:sym typeface="Symbol" panose="05050102010706020507" pitchFamily="18" charset="2"/>
              </a:rPr>
              <a:t>M  </a:t>
            </a:r>
            <a:r>
              <a:rPr kumimoji="0" lang="en-US" altLang="zh-CN" sz="280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800">
                <a:solidFill>
                  <a:schemeClr val="hlink"/>
                </a:solidFill>
                <a:sym typeface="Symbol" panose="05050102010706020507" pitchFamily="18" charset="2"/>
              </a:rPr>
              <a:t>		M.</a:t>
            </a:r>
            <a:r>
              <a:rPr kumimoji="0" lang="en-US" altLang="zh-CN" sz="2800" i="1">
                <a:solidFill>
                  <a:schemeClr val="hlink"/>
                </a:solidFill>
                <a:sym typeface="Symbol" panose="05050102010706020507" pitchFamily="18" charset="2"/>
              </a:rPr>
              <a:t>s</a:t>
            </a:r>
            <a:r>
              <a:rPr kumimoji="0" lang="en-US" altLang="zh-CN" sz="2800">
                <a:solidFill>
                  <a:schemeClr val="hlink"/>
                </a:solidFill>
                <a:sym typeface="Symbol" panose="05050102010706020507" pitchFamily="18" charset="2"/>
              </a:rPr>
              <a:t> = M.</a:t>
            </a:r>
            <a:r>
              <a:rPr kumimoji="0" lang="en-US" altLang="zh-CN" sz="2800" i="1">
                <a:solidFill>
                  <a:schemeClr val="hlink"/>
                </a:solidFill>
                <a:sym typeface="Symbol" panose="05050102010706020507" pitchFamily="18" charset="2"/>
              </a:rPr>
              <a:t>i</a:t>
            </a:r>
            <a:endParaRPr lang="en-US" altLang="zh-CN" i="1">
              <a:solidFill>
                <a:schemeClr val="hlink"/>
              </a:solidFill>
            </a:endParaRPr>
          </a:p>
          <a:p>
            <a:pPr eaLnBrk="1" hangingPunct="1"/>
            <a:r>
              <a:rPr lang="zh-CN" altLang="en-US"/>
              <a:t>也可用于非拷贝规则（更复杂的引用）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 aAC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kumimoji="0" lang="en-US" altLang="zh-CN" sz="2800">
                <a:sym typeface="Symbol" panose="05050102010706020507" pitchFamily="18" charset="2"/>
              </a:rPr>
              <a:t>C.</a:t>
            </a:r>
            <a:r>
              <a:rPr kumimoji="0" lang="en-US" altLang="zh-CN" sz="2800" i="1"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ym typeface="Symbol" panose="05050102010706020507" pitchFamily="18" charset="2"/>
              </a:rPr>
              <a:t> = f(A.</a:t>
            </a:r>
            <a:r>
              <a:rPr kumimoji="0" lang="en-US" altLang="zh-CN" sz="2800" i="1">
                <a:sym typeface="Symbol" panose="05050102010706020507" pitchFamily="18" charset="2"/>
              </a:rPr>
              <a:t>s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zh-CN" altLang="en-US" sz="2800">
                <a:sym typeface="Symbol" panose="05050102010706020507" pitchFamily="18" charset="2"/>
              </a:rPr>
              <a:t>改写为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 aANC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kumimoji="0" lang="en-US" altLang="zh-CN" sz="2800">
                <a:sym typeface="Symbol" panose="05050102010706020507" pitchFamily="18" charset="2"/>
              </a:rPr>
              <a:t>N.</a:t>
            </a:r>
            <a:r>
              <a:rPr kumimoji="0" lang="en-US" altLang="zh-CN" sz="2800" i="1"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ym typeface="Symbol" panose="05050102010706020507" pitchFamily="18" charset="2"/>
              </a:rPr>
              <a:t> = A.</a:t>
            </a:r>
            <a:r>
              <a:rPr kumimoji="0" lang="en-US" altLang="zh-CN" sz="2800" i="1">
                <a:sym typeface="Symbol" panose="05050102010706020507" pitchFamily="18" charset="2"/>
              </a:rPr>
              <a:t>s</a:t>
            </a:r>
            <a:r>
              <a:rPr kumimoji="0" lang="en-US" altLang="zh-CN" sz="2800">
                <a:sym typeface="Symbol" panose="05050102010706020507" pitchFamily="18" charset="2"/>
              </a:rPr>
              <a:t>;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800">
                <a:sym typeface="Symbol" panose="05050102010706020507" pitchFamily="18" charset="2"/>
              </a:rPr>
              <a:t>C.</a:t>
            </a:r>
            <a:r>
              <a:rPr kumimoji="0" lang="en-US" altLang="zh-CN" sz="2800" i="1"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ym typeface="Symbol" panose="05050102010706020507" pitchFamily="18" charset="2"/>
              </a:rPr>
              <a:t> = N.</a:t>
            </a:r>
            <a:r>
              <a:rPr kumimoji="0" lang="en-US" altLang="zh-CN" sz="2800" i="1">
                <a:sym typeface="Symbol" panose="05050102010706020507" pitchFamily="18" charset="2"/>
              </a:rPr>
              <a:t>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N 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800">
                <a:sym typeface="Symbol" panose="05050102010706020507" pitchFamily="18" charset="2"/>
              </a:rPr>
              <a:t>		N.</a:t>
            </a:r>
            <a:r>
              <a:rPr kumimoji="0" lang="en-US" altLang="zh-CN" sz="2800" i="1">
                <a:sym typeface="Symbol" panose="05050102010706020507" pitchFamily="18" charset="2"/>
              </a:rPr>
              <a:t>s</a:t>
            </a:r>
            <a:r>
              <a:rPr kumimoji="0" lang="en-US" altLang="zh-CN" sz="2800">
                <a:sym typeface="Symbol" panose="05050102010706020507" pitchFamily="18" charset="2"/>
              </a:rPr>
              <a:t> = f(N.</a:t>
            </a:r>
            <a:r>
              <a:rPr kumimoji="0" lang="en-US" altLang="zh-CN" sz="2800" i="1">
                <a:sym typeface="Symbol" panose="05050102010706020507" pitchFamily="18" charset="2"/>
              </a:rPr>
              <a:t>i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5F3E386-749E-41E5-9CFF-1C6BA96D9E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5120" y="1704960"/>
              <a:ext cx="3734280" cy="2525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5F3E386-749E-41E5-9CFF-1C6BA96D9E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5760" y="1695600"/>
                <a:ext cx="3753000" cy="2544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17752EF-83DA-4BFF-B731-81E63B2FBF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47"/>
    </mc:Choice>
    <mc:Fallback>
      <p:transition spd="slow" advTm="55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BE07921-14FF-479A-9B61-970BBD798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5.19</a:t>
            </a:r>
          </a:p>
        </p:txBody>
      </p:sp>
      <p:sp>
        <p:nvSpPr>
          <p:cNvPr id="33795" name="Line 4">
            <a:extLst>
              <a:ext uri="{FF2B5EF4-FFF2-40B4-BE49-F238E27FC236}">
                <a16:creationId xmlns:a16="http://schemas.microsoft.com/office/drawing/2014/main" id="{6A13733E-7A09-4196-9C19-F5426055B9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2954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6" name="Line 5">
            <a:extLst>
              <a:ext uri="{FF2B5EF4-FFF2-40B4-BE49-F238E27FC236}">
                <a16:creationId xmlns:a16="http://schemas.microsoft.com/office/drawing/2014/main" id="{D50F9DD7-8F57-4ED4-9ABF-F65717888E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371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7" name="Line 6">
            <a:extLst>
              <a:ext uri="{FF2B5EF4-FFF2-40B4-BE49-F238E27FC236}">
                <a16:creationId xmlns:a16="http://schemas.microsoft.com/office/drawing/2014/main" id="{0CF66FCB-DFA0-4C81-9966-D6FD33E10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8288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Line 7">
            <a:extLst>
              <a:ext uri="{FF2B5EF4-FFF2-40B4-BE49-F238E27FC236}">
                <a16:creationId xmlns:a16="http://schemas.microsoft.com/office/drawing/2014/main" id="{A9A9FE6F-9019-4D50-AA99-69E64018E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57912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9" name="Line 8">
            <a:extLst>
              <a:ext uri="{FF2B5EF4-FFF2-40B4-BE49-F238E27FC236}">
                <a16:creationId xmlns:a16="http://schemas.microsoft.com/office/drawing/2014/main" id="{B8B0DA25-B61F-4191-BF82-94739A7C71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371600"/>
            <a:ext cx="0" cy="441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0" name="Text Box 9">
            <a:extLst>
              <a:ext uri="{FF2B5EF4-FFF2-40B4-BE49-F238E27FC236}">
                <a16:creationId xmlns:a16="http://schemas.microsoft.com/office/drawing/2014/main" id="{082AD047-0AFC-4C92-9301-1DE63965C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828800"/>
            <a:ext cx="7086600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S  LB			B.ps = L.s</a:t>
            </a:r>
            <a:br>
              <a:rPr kumimoji="0" lang="en-US" altLang="zh-CN" sz="2000">
                <a:sym typeface="Symbol" panose="05050102010706020507" pitchFamily="18" charset="2"/>
              </a:rPr>
            </a:br>
            <a:r>
              <a:rPr kumimoji="0" lang="en-US" altLang="zh-CN" sz="2000">
                <a:sym typeface="Symbol" panose="05050102010706020507" pitchFamily="18" charset="2"/>
              </a:rPr>
              <a:t>			S.ht = B.ht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L  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			</a:t>
            </a:r>
            <a:r>
              <a:rPr kumimoji="0" lang="en-US" altLang="zh-CN" sz="2000">
                <a:sym typeface="Symbol" panose="05050102010706020507" pitchFamily="18" charset="2"/>
              </a:rPr>
              <a:t>L.s = 10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B  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ym typeface="Symbol" panose="05050102010706020507" pitchFamily="18" charset="2"/>
              </a:rPr>
              <a:t>MB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ym typeface="Symbol" panose="05050102010706020507" pitchFamily="18" charset="2"/>
              </a:rPr>
              <a:t>		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ym typeface="Symbol" panose="05050102010706020507" pitchFamily="18" charset="2"/>
              </a:rPr>
              <a:t>.ps = B.ps</a:t>
            </a:r>
            <a:br>
              <a:rPr kumimoji="0" lang="en-US" altLang="zh-CN" sz="2000">
                <a:sym typeface="Symbol" panose="05050102010706020507" pitchFamily="18" charset="2"/>
              </a:rPr>
            </a:br>
            <a:r>
              <a:rPr kumimoji="0" lang="en-US" altLang="zh-CN" sz="2000">
                <a:sym typeface="Symbol" panose="05050102010706020507" pitchFamily="18" charset="2"/>
              </a:rPr>
              <a:t>			M.i = B.ps</a:t>
            </a:r>
            <a:br>
              <a:rPr kumimoji="0" lang="en-US" altLang="zh-CN" sz="2000">
                <a:sym typeface="Symbol" panose="05050102010706020507" pitchFamily="18" charset="2"/>
              </a:rPr>
            </a:br>
            <a:r>
              <a:rPr kumimoji="0" lang="en-US" altLang="zh-CN" sz="2000">
                <a:sym typeface="Symbol" panose="05050102010706020507" pitchFamily="18" charset="2"/>
              </a:rPr>
              <a:t>			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ym typeface="Symbol" panose="05050102010706020507" pitchFamily="18" charset="2"/>
              </a:rPr>
              <a:t>.ps = M.s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		B.ht = max(B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ym typeface="Symbol" panose="05050102010706020507" pitchFamily="18" charset="2"/>
              </a:rPr>
              <a:t>.ht, 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ym typeface="Symbol" panose="05050102010706020507" pitchFamily="18" charset="2"/>
              </a:rPr>
              <a:t>.ht);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B  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ym typeface="Symbol" panose="05050102010706020507" pitchFamily="18" charset="2"/>
              </a:rPr>
              <a:t>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kumimoji="0"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000">
                <a:sym typeface="Symbol" panose="05050102010706020507" pitchFamily="18" charset="2"/>
              </a:rPr>
              <a:t>N 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ym typeface="Symbol" panose="05050102010706020507" pitchFamily="18" charset="2"/>
              </a:rPr>
              <a:t>		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ym typeface="Symbol" panose="05050102010706020507" pitchFamily="18" charset="2"/>
              </a:rPr>
              <a:t>.ps = B.ps;</a:t>
            </a:r>
            <a:br>
              <a:rPr kumimoji="0" lang="en-US" altLang="zh-CN" sz="2000">
                <a:sym typeface="Symbol" panose="05050102010706020507" pitchFamily="18" charset="2"/>
              </a:rPr>
            </a:br>
            <a:r>
              <a:rPr kumimoji="0" lang="en-US" altLang="zh-CN" sz="2000">
                <a:sym typeface="Symbol" panose="05050102010706020507" pitchFamily="18" charset="2"/>
              </a:rPr>
              <a:t>			N.i = B.ps;</a:t>
            </a:r>
            <a:br>
              <a:rPr kumimoji="0" lang="en-US" altLang="zh-CN" sz="2000">
                <a:sym typeface="Symbol" panose="05050102010706020507" pitchFamily="18" charset="2"/>
              </a:rPr>
            </a:br>
            <a:r>
              <a:rPr kumimoji="0" lang="en-US" altLang="zh-CN" sz="2000">
                <a:sym typeface="Symbol" panose="05050102010706020507" pitchFamily="18" charset="2"/>
              </a:rPr>
              <a:t>			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ym typeface="Symbol" panose="05050102010706020507" pitchFamily="18" charset="2"/>
              </a:rPr>
              <a:t>.ps = N.s;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			B.ht = disp(B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ym typeface="Symbol" panose="05050102010706020507" pitchFamily="18" charset="2"/>
              </a:rPr>
              <a:t>.ht, 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ym typeface="Symbol" panose="05050102010706020507" pitchFamily="18" charset="2"/>
              </a:rPr>
              <a:t>.ht);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B 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text</a:t>
            </a:r>
            <a:r>
              <a:rPr kumimoji="0"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kumimoji="0" lang="en-US" altLang="zh-CN" sz="2000">
                <a:sym typeface="Symbol" panose="05050102010706020507" pitchFamily="18" charset="2"/>
              </a:rPr>
              <a:t>B.ht = </a:t>
            </a:r>
            <a:r>
              <a:rPr kumimoji="0" lang="en-US" altLang="zh-CN" sz="2000" b="1">
                <a:sym typeface="Symbol" panose="05050102010706020507" pitchFamily="18" charset="2"/>
              </a:rPr>
              <a:t>text</a:t>
            </a:r>
            <a:r>
              <a:rPr kumimoji="0" lang="en-US" altLang="zh-CN" sz="2000">
                <a:sym typeface="Symbol" panose="05050102010706020507" pitchFamily="18" charset="2"/>
              </a:rPr>
              <a:t>.h×B.ps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M  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ym typeface="Symbol" panose="05050102010706020507" pitchFamily="18" charset="2"/>
              </a:rPr>
              <a:t>			M.s = M.i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N  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ym typeface="Symbol" panose="05050102010706020507" pitchFamily="18" charset="2"/>
              </a:rPr>
              <a:t>			N.s = shrink(N.i)</a:t>
            </a:r>
          </a:p>
        </p:txBody>
      </p:sp>
      <p:sp>
        <p:nvSpPr>
          <p:cNvPr id="33801" name="Text Box 10">
            <a:extLst>
              <a:ext uri="{FF2B5EF4-FFF2-40B4-BE49-F238E27FC236}">
                <a16:creationId xmlns:a16="http://schemas.microsoft.com/office/drawing/2014/main" id="{1D859D69-DF60-4911-8D03-16379A7CF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7526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000" b="1"/>
          </a:p>
        </p:txBody>
      </p:sp>
      <p:sp>
        <p:nvSpPr>
          <p:cNvPr id="33802" name="Text Box 11">
            <a:extLst>
              <a:ext uri="{FF2B5EF4-FFF2-40B4-BE49-F238E27FC236}">
                <a16:creationId xmlns:a16="http://schemas.microsoft.com/office/drawing/2014/main" id="{788141FC-28DD-48F9-AA1F-EA6C2AA00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371600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产生式</a:t>
            </a:r>
          </a:p>
        </p:txBody>
      </p:sp>
      <p:sp>
        <p:nvSpPr>
          <p:cNvPr id="33803" name="Text Box 12">
            <a:extLst>
              <a:ext uri="{FF2B5EF4-FFF2-40B4-BE49-F238E27FC236}">
                <a16:creationId xmlns:a16="http://schemas.microsoft.com/office/drawing/2014/main" id="{5F5AB352-6ECB-49AB-A568-2E16D1E55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3716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语义规则</a:t>
            </a:r>
          </a:p>
        </p:txBody>
      </p:sp>
      <p:sp>
        <p:nvSpPr>
          <p:cNvPr id="33804" name="Text Box 13">
            <a:extLst>
              <a:ext uri="{FF2B5EF4-FFF2-40B4-BE49-F238E27FC236}">
                <a16:creationId xmlns:a16="http://schemas.microsoft.com/office/drawing/2014/main" id="{F86B29A9-77DA-4555-903B-2ABFE6BD6B5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629400" y="1981200"/>
            <a:ext cx="1981200" cy="110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3300"/>
                </a:solidFill>
              </a:rPr>
              <a:t>s</a:t>
            </a:r>
            <a:r>
              <a:rPr lang="zh-CN" altLang="en-US" sz="2000">
                <a:solidFill>
                  <a:srgbClr val="FF3300"/>
                </a:solidFill>
              </a:rPr>
              <a:t>、</a:t>
            </a:r>
            <a:r>
              <a:rPr lang="en-US" altLang="zh-CN" sz="2000">
                <a:solidFill>
                  <a:srgbClr val="FF3300"/>
                </a:solidFill>
              </a:rPr>
              <a:t>ht</a:t>
            </a:r>
            <a:r>
              <a:rPr lang="zh-CN" altLang="en-US" sz="2000">
                <a:solidFill>
                  <a:srgbClr val="FF3300"/>
                </a:solidFill>
              </a:rPr>
              <a:t>等综合属性保存在栈中</a:t>
            </a:r>
          </a:p>
          <a:p>
            <a:pPr algn="ctr"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3300"/>
                </a:solidFill>
              </a:rPr>
              <a:t>继承属性不</a:t>
            </a:r>
            <a:br>
              <a:rPr lang="zh-CN" altLang="en-US" sz="2000">
                <a:solidFill>
                  <a:srgbClr val="FF3300"/>
                </a:solidFill>
              </a:rPr>
            </a:br>
            <a:r>
              <a:rPr lang="zh-CN" altLang="en-US" sz="2000">
                <a:solidFill>
                  <a:srgbClr val="FF3300"/>
                </a:solidFill>
              </a:rPr>
              <a:t>保存</a:t>
            </a:r>
          </a:p>
        </p:txBody>
      </p:sp>
      <p:sp>
        <p:nvSpPr>
          <p:cNvPr id="33805" name="Line 14">
            <a:extLst>
              <a:ext uri="{FF2B5EF4-FFF2-40B4-BE49-F238E27FC236}">
                <a16:creationId xmlns:a16="http://schemas.microsoft.com/office/drawing/2014/main" id="{4E98B443-3EC6-43F5-8D06-12DD76203D24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5029200" y="2057400"/>
            <a:ext cx="19050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6" name="Line 15">
            <a:extLst>
              <a:ext uri="{FF2B5EF4-FFF2-40B4-BE49-F238E27FC236}">
                <a16:creationId xmlns:a16="http://schemas.microsoft.com/office/drawing/2014/main" id="{24D85811-4199-4BD9-B722-5B106DA90B90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5029200" y="2286000"/>
            <a:ext cx="19050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7" name="Freeform 16">
            <a:extLst>
              <a:ext uri="{FF2B5EF4-FFF2-40B4-BE49-F238E27FC236}">
                <a16:creationId xmlns:a16="http://schemas.microsoft.com/office/drawing/2014/main" id="{85BA74C7-4ABC-4122-9C62-26F6113C1C3B}"/>
              </a:ext>
            </a:extLst>
          </p:cNvPr>
          <p:cNvSpPr>
            <a:spLocks/>
          </p:cNvSpPr>
          <p:nvPr/>
        </p:nvSpPr>
        <p:spPr bwMode="ltGray">
          <a:xfrm>
            <a:off x="4178300" y="2590800"/>
            <a:ext cx="3292475" cy="2819400"/>
          </a:xfrm>
          <a:custGeom>
            <a:avLst/>
            <a:gdLst>
              <a:gd name="T0" fmla="*/ 2147483646 w 2074"/>
              <a:gd name="T1" fmla="*/ 0 h 2222"/>
              <a:gd name="T2" fmla="*/ 2147483646 w 2074"/>
              <a:gd name="T3" fmla="*/ 2147483646 h 2222"/>
              <a:gd name="T4" fmla="*/ 2147483646 w 2074"/>
              <a:gd name="T5" fmla="*/ 2147483646 h 2222"/>
              <a:gd name="T6" fmla="*/ 2147483646 w 2074"/>
              <a:gd name="T7" fmla="*/ 2147483646 h 22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4" h="2222">
                <a:moveTo>
                  <a:pt x="1736" y="0"/>
                </a:moveTo>
                <a:cubicBezTo>
                  <a:pt x="1752" y="314"/>
                  <a:pt x="2074" y="1550"/>
                  <a:pt x="1834" y="1886"/>
                </a:cubicBezTo>
                <a:cubicBezTo>
                  <a:pt x="1594" y="2222"/>
                  <a:pt x="592" y="1978"/>
                  <a:pt x="296" y="2016"/>
                </a:cubicBezTo>
                <a:cubicBezTo>
                  <a:pt x="0" y="2054"/>
                  <a:pt x="28" y="2072"/>
                  <a:pt x="56" y="2112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8" name="Freeform 17">
            <a:extLst>
              <a:ext uri="{FF2B5EF4-FFF2-40B4-BE49-F238E27FC236}">
                <a16:creationId xmlns:a16="http://schemas.microsoft.com/office/drawing/2014/main" id="{87B7E6DB-8281-4BCB-95F2-62CF56D73AF8}"/>
              </a:ext>
            </a:extLst>
          </p:cNvPr>
          <p:cNvSpPr>
            <a:spLocks/>
          </p:cNvSpPr>
          <p:nvPr/>
        </p:nvSpPr>
        <p:spPr bwMode="ltGray">
          <a:xfrm>
            <a:off x="4143375" y="4087813"/>
            <a:ext cx="3248025" cy="1474787"/>
          </a:xfrm>
          <a:custGeom>
            <a:avLst/>
            <a:gdLst>
              <a:gd name="T0" fmla="*/ 2147483646 w 2046"/>
              <a:gd name="T1" fmla="*/ 0 h 785"/>
              <a:gd name="T2" fmla="*/ 2147483646 w 2046"/>
              <a:gd name="T3" fmla="*/ 2147483646 h 785"/>
              <a:gd name="T4" fmla="*/ 2147483646 w 2046"/>
              <a:gd name="T5" fmla="*/ 2147483646 h 785"/>
              <a:gd name="T6" fmla="*/ 2147483646 w 2046"/>
              <a:gd name="T7" fmla="*/ 2147483646 h 78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46" h="785">
                <a:moveTo>
                  <a:pt x="1947" y="0"/>
                </a:moveTo>
                <a:cubicBezTo>
                  <a:pt x="1918" y="102"/>
                  <a:pt x="2046" y="496"/>
                  <a:pt x="1770" y="611"/>
                </a:cubicBezTo>
                <a:cubicBezTo>
                  <a:pt x="1494" y="726"/>
                  <a:pt x="580" y="662"/>
                  <a:pt x="290" y="691"/>
                </a:cubicBezTo>
                <a:cubicBezTo>
                  <a:pt x="0" y="720"/>
                  <a:pt x="86" y="766"/>
                  <a:pt x="32" y="785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7C6C5EA-C198-4FDA-B0C7-A44484E293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2280" y="2138760"/>
              <a:ext cx="1203840" cy="1911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7C6C5EA-C198-4FDA-B0C7-A44484E293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2920" y="2129400"/>
                <a:ext cx="1222560" cy="1929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1D2AE16-D5E4-472D-981A-01D443927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51"/>
    </mc:Choice>
    <mc:Fallback>
      <p:transition spd="slow" advTm="73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941B8DCB-48F6-4184-839F-6A1998B7A4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5.19</a:t>
            </a:r>
            <a:r>
              <a:rPr lang="zh-CN" altLang="en-US"/>
              <a:t>（续）</a:t>
            </a:r>
          </a:p>
        </p:txBody>
      </p:sp>
      <p:sp>
        <p:nvSpPr>
          <p:cNvPr id="34819" name="Line 3">
            <a:extLst>
              <a:ext uri="{FF2B5EF4-FFF2-40B4-BE49-F238E27FC236}">
                <a16:creationId xmlns:a16="http://schemas.microsoft.com/office/drawing/2014/main" id="{4106F6C6-B9A8-43CB-9F22-54473EC29D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2954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0" name="Line 4">
            <a:extLst>
              <a:ext uri="{FF2B5EF4-FFF2-40B4-BE49-F238E27FC236}">
                <a16:creationId xmlns:a16="http://schemas.microsoft.com/office/drawing/2014/main" id="{C592F5F9-0ED8-4E1C-AA54-8F8BECB96C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371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1" name="Line 5">
            <a:extLst>
              <a:ext uri="{FF2B5EF4-FFF2-40B4-BE49-F238E27FC236}">
                <a16:creationId xmlns:a16="http://schemas.microsoft.com/office/drawing/2014/main" id="{9F6D765F-F15E-45D2-BF83-C94E693BF5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8288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2" name="Line 6">
            <a:extLst>
              <a:ext uri="{FF2B5EF4-FFF2-40B4-BE49-F238E27FC236}">
                <a16:creationId xmlns:a16="http://schemas.microsoft.com/office/drawing/2014/main" id="{1DD2F5B2-18F6-4D9C-B8E7-7C1BBB7EF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4419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3" name="Line 7">
            <a:extLst>
              <a:ext uri="{FF2B5EF4-FFF2-40B4-BE49-F238E27FC236}">
                <a16:creationId xmlns:a16="http://schemas.microsoft.com/office/drawing/2014/main" id="{65E76FF0-B88C-48B6-8C36-74A105D05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371600"/>
            <a:ext cx="0" cy="304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4" name="Text Box 8">
            <a:extLst>
              <a:ext uri="{FF2B5EF4-FFF2-40B4-BE49-F238E27FC236}">
                <a16:creationId xmlns:a16="http://schemas.microsoft.com/office/drawing/2014/main" id="{188B72B1-A257-48B0-8F79-7B8D2CB4A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828800"/>
            <a:ext cx="7086600" cy="260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S  LB			val[ntop] = val[top];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L  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			</a:t>
            </a:r>
            <a:r>
              <a:rPr kumimoji="0" lang="en-US" altLang="zh-CN" sz="2000">
                <a:sym typeface="Symbol" panose="05050102010706020507" pitchFamily="18" charset="2"/>
              </a:rPr>
              <a:t>val[ntop] = 10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B  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ym typeface="Symbol" panose="05050102010706020507" pitchFamily="18" charset="2"/>
              </a:rPr>
              <a:t>MB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ym typeface="Symbol" panose="05050102010706020507" pitchFamily="18" charset="2"/>
              </a:rPr>
              <a:t>		val[ntop] = max(val[top-2],</a:t>
            </a:r>
            <a:br>
              <a:rPr kumimoji="0" lang="en-US" altLang="zh-CN" sz="2000">
                <a:sym typeface="Symbol" panose="05050102010706020507" pitchFamily="18" charset="2"/>
              </a:rPr>
            </a:br>
            <a:r>
              <a:rPr kumimoji="0" lang="en-US" altLang="zh-CN" sz="2000">
                <a:sym typeface="Symbol" panose="05050102010706020507" pitchFamily="18" charset="2"/>
              </a:rPr>
              <a:t>					   val[top])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B  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sym typeface="Symbol" panose="05050102010706020507" pitchFamily="18" charset="2"/>
              </a:rPr>
              <a:t>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kumimoji="0"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000">
                <a:sym typeface="Symbol" panose="05050102010706020507" pitchFamily="18" charset="2"/>
              </a:rPr>
              <a:t>N B</a:t>
            </a:r>
            <a:r>
              <a:rPr kumimoji="0" lang="en-US" altLang="zh-CN" sz="20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000">
                <a:sym typeface="Symbol" panose="05050102010706020507" pitchFamily="18" charset="2"/>
              </a:rPr>
              <a:t>		val[ntop] = disp(val[top-3],</a:t>
            </a:r>
            <a:br>
              <a:rPr kumimoji="0" lang="en-US" altLang="zh-CN" sz="2000">
                <a:sym typeface="Symbol" panose="05050102010706020507" pitchFamily="18" charset="2"/>
              </a:rPr>
            </a:br>
            <a:r>
              <a:rPr kumimoji="0" lang="en-US" altLang="zh-CN" sz="2000">
                <a:sym typeface="Symbol" panose="05050102010706020507" pitchFamily="18" charset="2"/>
              </a:rPr>
              <a:t>					   val[top])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B 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text</a:t>
            </a:r>
            <a:r>
              <a:rPr kumimoji="0" lang="en-US" altLang="zh-CN" sz="20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kumimoji="0" lang="en-US" altLang="zh-CN" sz="2000">
                <a:sym typeface="Symbol" panose="05050102010706020507" pitchFamily="18" charset="2"/>
              </a:rPr>
              <a:t>val[ntop] = val[top]*val[top-1]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M  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ym typeface="Symbol" panose="05050102010706020507" pitchFamily="18" charset="2"/>
              </a:rPr>
              <a:t>			val[ntop] = val[top-1]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ym typeface="Symbol" panose="05050102010706020507" pitchFamily="18" charset="2"/>
              </a:rPr>
              <a:t>N  </a:t>
            </a:r>
            <a:r>
              <a:rPr kumimoji="0" lang="en-US" altLang="zh-CN" sz="20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en-US" altLang="zh-CN" sz="2000">
                <a:sym typeface="Symbol" panose="05050102010706020507" pitchFamily="18" charset="2"/>
              </a:rPr>
              <a:t>			val[ntop] = shrink(val[top-2])</a:t>
            </a:r>
          </a:p>
        </p:txBody>
      </p:sp>
      <p:sp>
        <p:nvSpPr>
          <p:cNvPr id="34825" name="Text Box 9">
            <a:extLst>
              <a:ext uri="{FF2B5EF4-FFF2-40B4-BE49-F238E27FC236}">
                <a16:creationId xmlns:a16="http://schemas.microsoft.com/office/drawing/2014/main" id="{12F043A1-6803-4C2A-B91F-72CB34ED2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7526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000" b="1"/>
          </a:p>
        </p:txBody>
      </p:sp>
      <p:sp>
        <p:nvSpPr>
          <p:cNvPr id="34826" name="Text Box 10">
            <a:extLst>
              <a:ext uri="{FF2B5EF4-FFF2-40B4-BE49-F238E27FC236}">
                <a16:creationId xmlns:a16="http://schemas.microsoft.com/office/drawing/2014/main" id="{CFBBAB20-097C-44B0-8BF5-C18BCB5F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371600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产生式</a:t>
            </a:r>
          </a:p>
        </p:txBody>
      </p:sp>
      <p:sp>
        <p:nvSpPr>
          <p:cNvPr id="34827" name="Text Box 11">
            <a:extLst>
              <a:ext uri="{FF2B5EF4-FFF2-40B4-BE49-F238E27FC236}">
                <a16:creationId xmlns:a16="http://schemas.microsoft.com/office/drawing/2014/main" id="{AE6D78B7-D9A3-432D-BB27-888DB667B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3716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代码片断</a:t>
            </a:r>
          </a:p>
        </p:txBody>
      </p:sp>
      <p:sp>
        <p:nvSpPr>
          <p:cNvPr id="34828" name="Freeform 13">
            <a:extLst>
              <a:ext uri="{FF2B5EF4-FFF2-40B4-BE49-F238E27FC236}">
                <a16:creationId xmlns:a16="http://schemas.microsoft.com/office/drawing/2014/main" id="{81581D04-0044-4665-A6FC-3F1C4633BAAA}"/>
              </a:ext>
            </a:extLst>
          </p:cNvPr>
          <p:cNvSpPr>
            <a:spLocks/>
          </p:cNvSpPr>
          <p:nvPr/>
        </p:nvSpPr>
        <p:spPr bwMode="ltGray">
          <a:xfrm>
            <a:off x="3048000" y="3962400"/>
            <a:ext cx="917575" cy="609600"/>
          </a:xfrm>
          <a:custGeom>
            <a:avLst/>
            <a:gdLst>
              <a:gd name="T0" fmla="*/ 0 w 578"/>
              <a:gd name="T1" fmla="*/ 2147483646 h 606"/>
              <a:gd name="T2" fmla="*/ 2147483646 w 578"/>
              <a:gd name="T3" fmla="*/ 2147483646 h 606"/>
              <a:gd name="T4" fmla="*/ 2147483646 w 578"/>
              <a:gd name="T5" fmla="*/ 2147483646 h 60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78" h="606">
                <a:moveTo>
                  <a:pt x="0" y="606"/>
                </a:moveTo>
                <a:cubicBezTo>
                  <a:pt x="19" y="522"/>
                  <a:pt x="29" y="202"/>
                  <a:pt x="125" y="101"/>
                </a:cubicBezTo>
                <a:cubicBezTo>
                  <a:pt x="221" y="0"/>
                  <a:pt x="484" y="22"/>
                  <a:pt x="578" y="1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9" name="Freeform 15">
            <a:extLst>
              <a:ext uri="{FF2B5EF4-FFF2-40B4-BE49-F238E27FC236}">
                <a16:creationId xmlns:a16="http://schemas.microsoft.com/office/drawing/2014/main" id="{797EFF3D-0394-40DC-B126-6EFB72999C73}"/>
              </a:ext>
            </a:extLst>
          </p:cNvPr>
          <p:cNvSpPr>
            <a:spLocks/>
          </p:cNvSpPr>
          <p:nvPr/>
        </p:nvSpPr>
        <p:spPr bwMode="ltGray">
          <a:xfrm>
            <a:off x="6553200" y="3657600"/>
            <a:ext cx="865188" cy="914400"/>
          </a:xfrm>
          <a:custGeom>
            <a:avLst/>
            <a:gdLst>
              <a:gd name="T0" fmla="*/ 0 w 545"/>
              <a:gd name="T1" fmla="*/ 2147483646 h 674"/>
              <a:gd name="T2" fmla="*/ 2147483646 w 545"/>
              <a:gd name="T3" fmla="*/ 2147483646 h 674"/>
              <a:gd name="T4" fmla="*/ 2147483646 w 545"/>
              <a:gd name="T5" fmla="*/ 0 h 67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45" h="674">
                <a:moveTo>
                  <a:pt x="0" y="674"/>
                </a:moveTo>
                <a:cubicBezTo>
                  <a:pt x="84" y="619"/>
                  <a:pt x="447" y="449"/>
                  <a:pt x="496" y="337"/>
                </a:cubicBezTo>
                <a:cubicBezTo>
                  <a:pt x="545" y="225"/>
                  <a:pt x="334" y="70"/>
                  <a:pt x="292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0" name="Text Box 116">
            <a:extLst>
              <a:ext uri="{FF2B5EF4-FFF2-40B4-BE49-F238E27FC236}">
                <a16:creationId xmlns:a16="http://schemas.microsoft.com/office/drawing/2014/main" id="{E054437F-B623-4895-97B2-6478B345FA4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676400" y="4495800"/>
            <a:ext cx="2438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M.s=M.i(B.ps, L.s)</a:t>
            </a:r>
            <a:b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</a:b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为什么从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top-1</a:t>
            </a: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获得？</a:t>
            </a:r>
          </a:p>
        </p:txBody>
      </p:sp>
      <p:sp>
        <p:nvSpPr>
          <p:cNvPr id="34831" name="Text Box 120">
            <a:extLst>
              <a:ext uri="{FF2B5EF4-FFF2-40B4-BE49-F238E27FC236}">
                <a16:creationId xmlns:a16="http://schemas.microsoft.com/office/drawing/2014/main" id="{B1A7DDAA-B6F6-4D4C-A626-926C8035B7A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76800" y="4479925"/>
            <a:ext cx="3657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B.ht=text.h*B.ps</a:t>
            </a:r>
            <a:b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</a:b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B.ps</a:t>
            </a: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为什么总可以从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top-1</a:t>
            </a: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获得？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98D3A24-3B50-43E7-8054-79528F4C83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79520" y="2714040"/>
              <a:ext cx="1125000" cy="1207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98D3A24-3B50-43E7-8054-79528F4C83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0160" y="2704680"/>
                <a:ext cx="1143720" cy="1226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56041DE-C645-407E-A126-D43597DE5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79"/>
    </mc:Choice>
    <mc:Fallback>
      <p:transition spd="slow" advTm="20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C575D0B-2956-4024-B398-509EC9173A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5.3</a:t>
            </a:r>
            <a:r>
              <a:rPr lang="zh-CN" altLang="en-US"/>
              <a:t>：自底向上翻译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FC25AD8-A252-466E-B21F-EE92521DA7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输入：</a:t>
            </a:r>
            <a:r>
              <a:rPr lang="en-US" altLang="zh-CN" sz="2400"/>
              <a:t>LL(1)</a:t>
            </a:r>
            <a:r>
              <a:rPr lang="zh-CN" altLang="en-US" sz="2400"/>
              <a:t>文法及</a:t>
            </a:r>
            <a:r>
              <a:rPr lang="en-US" altLang="zh-CN" sz="2400"/>
              <a:t>L-</a:t>
            </a:r>
            <a:r>
              <a:rPr lang="zh-CN" altLang="en-US" sz="2400"/>
              <a:t>属性定义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输出：一个分析器，可在分析栈中计算属性值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假定每个</a:t>
            </a:r>
            <a:r>
              <a:rPr lang="en-US" altLang="zh-CN" sz="2400"/>
              <a:t>NT A</a:t>
            </a:r>
            <a:r>
              <a:rPr lang="zh-CN" altLang="en-US" sz="2400"/>
              <a:t>有一个继承属性</a:t>
            </a:r>
            <a:r>
              <a:rPr lang="en-US" altLang="zh-CN" sz="2400"/>
              <a:t>A.i</a:t>
            </a:r>
            <a:r>
              <a:rPr lang="zh-CN" altLang="en-US" sz="2400"/>
              <a:t>，每个语法符号</a:t>
            </a:r>
            <a:r>
              <a:rPr lang="en-US" altLang="zh-CN" sz="2400"/>
              <a:t>X</a:t>
            </a:r>
            <a:r>
              <a:rPr lang="zh-CN" altLang="en-US" sz="2400"/>
              <a:t>有一个综合属性</a:t>
            </a:r>
            <a:r>
              <a:rPr lang="en-US" altLang="zh-CN" sz="2400"/>
              <a:t>X.s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若</a:t>
            </a:r>
            <a:r>
              <a:rPr lang="en-US" altLang="zh-CN" sz="2400"/>
              <a:t>X</a:t>
            </a:r>
            <a:r>
              <a:rPr lang="zh-CN" altLang="en-US" sz="2400"/>
              <a:t>为</a:t>
            </a:r>
            <a:r>
              <a:rPr lang="en-US" altLang="zh-CN" sz="2400"/>
              <a:t>T</a:t>
            </a:r>
            <a:r>
              <a:rPr lang="zh-CN" altLang="en-US" sz="2400"/>
              <a:t>，</a:t>
            </a:r>
            <a:r>
              <a:rPr lang="en-US" altLang="zh-CN" sz="2400"/>
              <a:t>X.s</a:t>
            </a:r>
            <a:r>
              <a:rPr lang="zh-CN" altLang="en-US" sz="2400"/>
              <a:t>为词法值，保存在属性栈</a:t>
            </a:r>
            <a:r>
              <a:rPr lang="en-US" altLang="zh-CN" sz="2400"/>
              <a:t>val</a:t>
            </a:r>
            <a:r>
              <a:rPr lang="zh-CN" altLang="en-US" sz="2400"/>
              <a:t>中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对每个产生式</a:t>
            </a:r>
            <a:r>
              <a:rPr lang="en-US" altLang="zh-CN" sz="2400"/>
              <a:t>A</a:t>
            </a:r>
            <a:r>
              <a:rPr kumimoji="0" lang="en-US" altLang="zh-CN" sz="2400">
                <a:sym typeface="Symbol" panose="05050102010706020507" pitchFamily="18" charset="2"/>
              </a:rPr>
              <a:t>X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…X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n</a:t>
            </a:r>
            <a:r>
              <a:rPr kumimoji="0" lang="zh-CN" altLang="en-US" sz="2400">
                <a:sym typeface="Symbol" panose="05050102010706020507" pitchFamily="18" charset="2"/>
              </a:rPr>
              <a:t>，引入</a:t>
            </a:r>
            <a:r>
              <a:rPr kumimoji="0" lang="en-US" altLang="zh-CN" sz="2400">
                <a:sym typeface="Symbol" panose="05050102010706020507" pitchFamily="18" charset="2"/>
              </a:rPr>
              <a:t>n</a:t>
            </a:r>
            <a:r>
              <a:rPr kumimoji="0" lang="zh-CN" altLang="en-US" sz="2400">
                <a:sym typeface="Symbol" panose="05050102010706020507" pitchFamily="18" charset="2"/>
              </a:rPr>
              <a:t>个标记</a:t>
            </a:r>
            <a:r>
              <a:rPr kumimoji="0" lang="en-US" altLang="zh-CN" sz="2400">
                <a:sym typeface="Symbol" panose="05050102010706020507" pitchFamily="18" charset="2"/>
              </a:rPr>
              <a:t>NT M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, …, M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n</a:t>
            </a:r>
            <a:r>
              <a:rPr kumimoji="0" lang="en-US" altLang="zh-CN" sz="2400">
                <a:sym typeface="Wingdings" panose="05000000000000000000" pitchFamily="2" charset="2"/>
              </a:rPr>
              <a:t></a:t>
            </a:r>
            <a:r>
              <a:rPr kumimoji="0" lang="zh-CN" altLang="en-US" sz="2400">
                <a:sym typeface="Symbol" panose="05050102010706020507" pitchFamily="18" charset="2"/>
              </a:rPr>
              <a:t>产生式变为</a:t>
            </a:r>
            <a:r>
              <a:rPr lang="en-US" altLang="zh-CN" sz="2400"/>
              <a:t>A</a:t>
            </a:r>
            <a:r>
              <a:rPr kumimoji="0" lang="en-US" altLang="zh-CN" sz="2400">
                <a:sym typeface="Symbol" panose="05050102010706020507" pitchFamily="18" charset="2"/>
              </a:rPr>
              <a:t>M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…M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n</a:t>
            </a:r>
            <a:r>
              <a:rPr kumimoji="0" lang="en-US" altLang="zh-CN" sz="2400">
                <a:sym typeface="Symbol" panose="05050102010706020507" pitchFamily="18" charset="2"/>
              </a:rPr>
              <a:t>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n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>
                <a:sym typeface="Symbol" panose="05050102010706020507" pitchFamily="18" charset="2"/>
              </a:rPr>
              <a:t>综合属性</a:t>
            </a:r>
            <a:r>
              <a:rPr kumimoji="0" lang="en-US" altLang="zh-CN" sz="2400">
                <a:sym typeface="Symbol" panose="05050102010706020507" pitchFamily="18" charset="2"/>
              </a:rPr>
              <a:t>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en-US" altLang="zh-CN" sz="2400">
                <a:sym typeface="Symbol" panose="05050102010706020507" pitchFamily="18" charset="2"/>
              </a:rPr>
              <a:t>.s</a:t>
            </a:r>
            <a:r>
              <a:rPr kumimoji="0" lang="zh-CN" altLang="en-US" sz="2400">
                <a:sym typeface="Symbol" panose="05050102010706020507" pitchFamily="18" charset="2"/>
              </a:rPr>
              <a:t>保存在</a:t>
            </a:r>
            <a:r>
              <a:rPr kumimoji="0" lang="en-US" altLang="zh-CN" sz="2400">
                <a:sym typeface="Symbol" panose="05050102010706020507" pitchFamily="18" charset="2"/>
              </a:rPr>
              <a:t>val</a:t>
            </a:r>
            <a:r>
              <a:rPr kumimoji="0" lang="zh-CN" altLang="en-US" sz="2400">
                <a:sym typeface="Symbol" panose="05050102010706020507" pitchFamily="18" charset="2"/>
              </a:rPr>
              <a:t>栈，与</a:t>
            </a:r>
            <a:r>
              <a:rPr kumimoji="0" lang="en-US" altLang="zh-CN" sz="2400">
                <a:sym typeface="Symbol" panose="05050102010706020507" pitchFamily="18" charset="2"/>
              </a:rPr>
              <a:t>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zh-CN" altLang="en-US" sz="2400">
                <a:sym typeface="Symbol" panose="05050102010706020507" pitchFamily="18" charset="2"/>
              </a:rPr>
              <a:t>相关联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r>
              <a:rPr kumimoji="0" lang="zh-CN" altLang="en-US" sz="2400">
                <a:sym typeface="Symbol" panose="05050102010706020507" pitchFamily="18" charset="2"/>
              </a:rPr>
              <a:t>继承属性</a:t>
            </a:r>
            <a:r>
              <a:rPr kumimoji="0" lang="en-US" altLang="zh-CN" sz="2400">
                <a:sym typeface="Symbol" panose="05050102010706020507" pitchFamily="18" charset="2"/>
              </a:rPr>
              <a:t>X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en-US" altLang="zh-CN" sz="2400">
                <a:sym typeface="Symbol" panose="05050102010706020507" pitchFamily="18" charset="2"/>
              </a:rPr>
              <a:t>.i</a:t>
            </a:r>
            <a:r>
              <a:rPr kumimoji="0" lang="zh-CN" altLang="en-US" sz="2400">
                <a:sym typeface="Symbol" panose="05050102010706020507" pitchFamily="18" charset="2"/>
              </a:rPr>
              <a:t>（</a:t>
            </a:r>
            <a:r>
              <a:rPr kumimoji="0" lang="en-US" altLang="zh-CN" sz="2400">
                <a:sym typeface="Symbol" panose="05050102010706020507" pitchFamily="18" charset="2"/>
              </a:rPr>
              <a:t>M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zh-CN" altLang="en-US" sz="2400">
                <a:sym typeface="Symbol" panose="05050102010706020507" pitchFamily="18" charset="2"/>
              </a:rPr>
              <a:t>的综合属性</a:t>
            </a:r>
            <a:r>
              <a:rPr kumimoji="0" lang="en-US" altLang="zh-CN" sz="2400">
                <a:sym typeface="Symbol" panose="05050102010706020507" pitchFamily="18" charset="2"/>
              </a:rPr>
              <a:t>s</a:t>
            </a:r>
            <a:r>
              <a:rPr kumimoji="0" lang="zh-CN" altLang="en-US" sz="2400">
                <a:sym typeface="Symbol" panose="05050102010706020507" pitchFamily="18" charset="2"/>
              </a:rPr>
              <a:t>）也保存在</a:t>
            </a:r>
            <a:r>
              <a:rPr kumimoji="0" lang="en-US" altLang="zh-CN" sz="2400">
                <a:sym typeface="Symbol" panose="05050102010706020507" pitchFamily="18" charset="2"/>
              </a:rPr>
              <a:t>val</a:t>
            </a:r>
            <a:r>
              <a:rPr kumimoji="0" lang="zh-CN" altLang="en-US" sz="2400">
                <a:sym typeface="Symbol" panose="05050102010706020507" pitchFamily="18" charset="2"/>
              </a:rPr>
              <a:t>中，但与</a:t>
            </a:r>
            <a:r>
              <a:rPr kumimoji="0" lang="en-US" altLang="zh-CN" sz="2400">
                <a:sym typeface="Symbol" panose="05050102010706020507" pitchFamily="18" charset="2"/>
              </a:rPr>
              <a:t>M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j</a:t>
            </a:r>
            <a:r>
              <a:rPr kumimoji="0" lang="zh-CN" altLang="en-US" sz="2400">
                <a:sym typeface="Symbol" panose="05050102010706020507" pitchFamily="18" charset="2"/>
              </a:rPr>
              <a:t>相关联</a:t>
            </a:r>
            <a:endParaRPr kumimoji="0" lang="zh-CN" altLang="en-US" sz="2400" baseline="-25000">
              <a:sym typeface="Symbol" panose="05050102010706020507" pitchFamily="18" charset="2"/>
            </a:endParaRP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72E03530-7F79-47F9-B02D-55DB581150A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6200" y="3200400"/>
            <a:ext cx="1066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3300"/>
                </a:solidFill>
              </a:rPr>
              <a:t>分析</a:t>
            </a:r>
            <a:r>
              <a:rPr lang="en-US" altLang="zh-CN" sz="2000">
                <a:solidFill>
                  <a:srgbClr val="FF3300"/>
                </a:solidFill>
              </a:rPr>
              <a:t>X</a:t>
            </a:r>
            <a:r>
              <a:rPr lang="en-US" altLang="zh-CN" sz="2000" baseline="-25000">
                <a:solidFill>
                  <a:srgbClr val="FF3300"/>
                </a:solidFill>
              </a:rPr>
              <a:t>j</a:t>
            </a:r>
            <a:r>
              <a:rPr lang="zh-CN" altLang="en-US" sz="2000">
                <a:solidFill>
                  <a:srgbClr val="FF3300"/>
                </a:solidFill>
              </a:rPr>
              <a:t>之前，</a:t>
            </a:r>
            <a:r>
              <a:rPr lang="en-US" altLang="zh-CN" sz="2000">
                <a:solidFill>
                  <a:srgbClr val="FF3300"/>
                </a:solidFill>
              </a:rPr>
              <a:t>X</a:t>
            </a:r>
            <a:r>
              <a:rPr lang="en-US" altLang="zh-CN" sz="2000" baseline="-25000">
                <a:solidFill>
                  <a:srgbClr val="FF3300"/>
                </a:solidFill>
              </a:rPr>
              <a:t>j</a:t>
            </a:r>
            <a:r>
              <a:rPr lang="en-US" altLang="zh-CN" sz="2000">
                <a:solidFill>
                  <a:srgbClr val="FF3300"/>
                </a:solidFill>
              </a:rPr>
              <a:t>.i</a:t>
            </a:r>
            <a:r>
              <a:rPr lang="zh-CN" altLang="en-US" sz="2000">
                <a:solidFill>
                  <a:srgbClr val="FF3300"/>
                </a:solidFill>
              </a:rPr>
              <a:t>已经在栈中</a:t>
            </a:r>
          </a:p>
        </p:txBody>
      </p:sp>
      <p:sp>
        <p:nvSpPr>
          <p:cNvPr id="35845" name="Freeform 5">
            <a:extLst>
              <a:ext uri="{FF2B5EF4-FFF2-40B4-BE49-F238E27FC236}">
                <a16:creationId xmlns:a16="http://schemas.microsoft.com/office/drawing/2014/main" id="{DCC2F30E-F107-4A4E-9B92-D1F0BCBD0711}"/>
              </a:ext>
            </a:extLst>
          </p:cNvPr>
          <p:cNvSpPr>
            <a:spLocks/>
          </p:cNvSpPr>
          <p:nvPr/>
        </p:nvSpPr>
        <p:spPr bwMode="ltGray">
          <a:xfrm>
            <a:off x="482600" y="4419600"/>
            <a:ext cx="889000" cy="990600"/>
          </a:xfrm>
          <a:custGeom>
            <a:avLst/>
            <a:gdLst>
              <a:gd name="T0" fmla="*/ 2147483646 w 560"/>
              <a:gd name="T1" fmla="*/ 0 h 624"/>
              <a:gd name="T2" fmla="*/ 2147483646 w 560"/>
              <a:gd name="T3" fmla="*/ 2147483646 h 624"/>
              <a:gd name="T4" fmla="*/ 2147483646 w 560"/>
              <a:gd name="T5" fmla="*/ 2147483646 h 62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60" h="624">
                <a:moveTo>
                  <a:pt x="80" y="0"/>
                </a:moveTo>
                <a:cubicBezTo>
                  <a:pt x="40" y="140"/>
                  <a:pt x="0" y="280"/>
                  <a:pt x="80" y="384"/>
                </a:cubicBezTo>
                <a:cubicBezTo>
                  <a:pt x="160" y="488"/>
                  <a:pt x="360" y="556"/>
                  <a:pt x="560" y="624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8D7481-3E56-4C5B-B203-5A21A6B0C7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77760" y="4720320"/>
              <a:ext cx="1267920" cy="43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8D7481-3E56-4C5B-B203-5A21A6B0C7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8400" y="4710960"/>
                <a:ext cx="1286640" cy="62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47C0AD0-EBF9-4CC6-9A78-54B2242E1D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27"/>
    </mc:Choice>
    <mc:Fallback>
      <p:transition spd="slow" advTm="64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88D441D8-8DDC-4124-98E1-EF19332609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5.3</a:t>
            </a:r>
            <a:r>
              <a:rPr lang="zh-CN" altLang="en-US"/>
              <a:t>：（续）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068EA23-6040-4B0D-ABF0-5FFC2EEDCD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AutoNum type="arabicPeriod" startAt="6"/>
            </a:pPr>
            <a:r>
              <a:rPr kumimoji="0" lang="zh-CN" altLang="en-US" sz="2400"/>
              <a:t>分析过程中，</a:t>
            </a:r>
            <a:r>
              <a:rPr kumimoji="0" lang="en-US" altLang="zh-CN" sz="2400"/>
              <a:t>A.i</a:t>
            </a:r>
            <a:r>
              <a:rPr kumimoji="0" lang="zh-CN" altLang="en-US" sz="2400"/>
              <a:t>在栈中始终紧挨在</a:t>
            </a:r>
            <a:r>
              <a:rPr kumimoji="0" lang="en-US" altLang="zh-CN" sz="2400"/>
              <a:t>M</a:t>
            </a:r>
            <a:r>
              <a:rPr kumimoji="0" lang="en-US" altLang="zh-CN" sz="2400" baseline="-25000"/>
              <a:t>1</a:t>
            </a:r>
            <a:r>
              <a:rPr kumimoji="0" lang="zh-CN" altLang="en-US" sz="2400"/>
              <a:t>之下。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 startAt="6"/>
            </a:pPr>
            <a:r>
              <a:rPr kumimoji="0" lang="zh-CN" altLang="en-US" sz="2400"/>
              <a:t>考虑分析过程中的两种情况：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kumimoji="0" lang="zh-CN" altLang="en-US" sz="2400"/>
              <a:t>一、归约为</a:t>
            </a:r>
            <a:r>
              <a:rPr kumimoji="0" lang="en-US" altLang="zh-CN" sz="2400"/>
              <a:t>M</a:t>
            </a:r>
            <a:r>
              <a:rPr kumimoji="0" lang="en-US" altLang="zh-CN" sz="2400" baseline="-25000"/>
              <a:t>j</a:t>
            </a:r>
            <a:endParaRPr kumimoji="0" lang="en-US" altLang="zh-CN" sz="2400"/>
          </a:p>
          <a:p>
            <a:pPr marL="1028700" lvl="1" indent="-457200" eaLnBrk="1" hangingPunct="1"/>
            <a:r>
              <a:rPr kumimoji="0" lang="zh-CN" altLang="en-US" sz="2000"/>
              <a:t>可知它所属产生式</a:t>
            </a:r>
            <a:r>
              <a:rPr kumimoji="0" lang="zh-CN" altLang="en-US" sz="2000">
                <a:sym typeface="Wingdings" panose="05000000000000000000" pitchFamily="2" charset="2"/>
              </a:rPr>
              <a:t></a:t>
            </a:r>
            <a:r>
              <a:rPr kumimoji="0" lang="zh-CN" altLang="en-US" sz="2000"/>
              <a:t>可知计算</a:t>
            </a:r>
            <a:r>
              <a:rPr kumimoji="0" lang="en-US" altLang="zh-CN" sz="2000"/>
              <a:t>X</a:t>
            </a:r>
            <a:r>
              <a:rPr kumimoji="0" lang="en-US" altLang="zh-CN" sz="2000" baseline="-25000"/>
              <a:t>j</a:t>
            </a:r>
            <a:r>
              <a:rPr kumimoji="0" lang="en-US" altLang="zh-CN" sz="2000"/>
              <a:t>.i</a:t>
            </a:r>
            <a:r>
              <a:rPr kumimoji="0" lang="zh-CN" altLang="en-US" sz="2000"/>
              <a:t>（</a:t>
            </a:r>
            <a:r>
              <a:rPr kumimoji="0" lang="en-US" altLang="zh-CN" sz="2000"/>
              <a:t>M</a:t>
            </a:r>
            <a:r>
              <a:rPr kumimoji="0" lang="en-US" altLang="zh-CN" sz="2000" baseline="-25000"/>
              <a:t>j</a:t>
            </a:r>
            <a:r>
              <a:rPr kumimoji="0" lang="en-US" altLang="zh-CN" sz="2000"/>
              <a:t>.s</a:t>
            </a:r>
            <a:r>
              <a:rPr kumimoji="0" lang="zh-CN" altLang="en-US" sz="2000"/>
              <a:t>）所需属性值位置</a:t>
            </a:r>
          </a:p>
          <a:p>
            <a:pPr marL="1028700" lvl="1" indent="-457200" eaLnBrk="1" hangingPunct="1"/>
            <a:r>
              <a:rPr kumimoji="0" lang="en-US" altLang="zh-CN" sz="2000"/>
              <a:t>A.i</a:t>
            </a:r>
            <a:r>
              <a:rPr kumimoji="0" lang="zh-CN" altLang="en-US" sz="2000"/>
              <a:t>－</a:t>
            </a:r>
            <a:r>
              <a:rPr kumimoji="0" lang="en-US" altLang="zh-CN" sz="2000"/>
              <a:t>val[top-2j+2]</a:t>
            </a:r>
            <a:r>
              <a:rPr kumimoji="0" lang="zh-CN" altLang="en-US" sz="2000"/>
              <a:t>，</a:t>
            </a:r>
            <a:r>
              <a:rPr kumimoji="0" lang="en-US" altLang="zh-CN" sz="2000"/>
              <a:t>X</a:t>
            </a:r>
            <a:r>
              <a:rPr kumimoji="0" lang="en-US" altLang="zh-CN" sz="2000" baseline="-25000"/>
              <a:t>1</a:t>
            </a:r>
            <a:r>
              <a:rPr kumimoji="0" lang="en-US" altLang="zh-CN" sz="2000"/>
              <a:t>.i(M</a:t>
            </a:r>
            <a:r>
              <a:rPr kumimoji="0" lang="en-US" altLang="zh-CN" sz="2000" baseline="-25000"/>
              <a:t>1</a:t>
            </a:r>
            <a:r>
              <a:rPr kumimoji="0" lang="en-US" altLang="zh-CN" sz="2000"/>
              <a:t>.s)</a:t>
            </a:r>
            <a:r>
              <a:rPr kumimoji="0" lang="zh-CN" altLang="en-US" sz="2000"/>
              <a:t>－</a:t>
            </a:r>
            <a:r>
              <a:rPr kumimoji="0" lang="en-US" altLang="zh-CN" sz="2000"/>
              <a:t>val[top-2j+3]</a:t>
            </a:r>
            <a:r>
              <a:rPr kumimoji="0" lang="zh-CN" altLang="en-US" sz="2000"/>
              <a:t>，</a:t>
            </a:r>
            <a:br>
              <a:rPr kumimoji="0" lang="zh-CN" altLang="en-US" sz="2000"/>
            </a:br>
            <a:r>
              <a:rPr kumimoji="0" lang="en-US" altLang="zh-CN" sz="2000"/>
              <a:t>X</a:t>
            </a:r>
            <a:r>
              <a:rPr kumimoji="0" lang="en-US" altLang="zh-CN" sz="2000" baseline="-25000"/>
              <a:t>1</a:t>
            </a:r>
            <a:r>
              <a:rPr kumimoji="0" lang="en-US" altLang="zh-CN" sz="2000"/>
              <a:t>.s</a:t>
            </a:r>
            <a:r>
              <a:rPr kumimoji="0" lang="zh-CN" altLang="en-US" sz="2000"/>
              <a:t>－</a:t>
            </a:r>
            <a:r>
              <a:rPr kumimoji="0" lang="en-US" altLang="zh-CN" sz="2000"/>
              <a:t>val[top-2j+4]</a:t>
            </a:r>
            <a:r>
              <a:rPr kumimoji="0" lang="zh-CN" altLang="en-US" sz="2000"/>
              <a:t>，</a:t>
            </a:r>
            <a:r>
              <a:rPr kumimoji="0" lang="en-US" altLang="zh-CN" sz="2000"/>
              <a:t>…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kumimoji="0" lang="zh-CN" altLang="en-US" sz="2400"/>
              <a:t>二、归约为其他</a:t>
            </a:r>
            <a:r>
              <a:rPr kumimoji="0" lang="en-US" altLang="zh-CN" sz="2400"/>
              <a:t>NT</a:t>
            </a:r>
          </a:p>
          <a:p>
            <a:pPr marL="1028700" lvl="1" indent="-457200" eaLnBrk="1" hangingPunct="1"/>
            <a:r>
              <a:rPr kumimoji="0" lang="zh-CN" altLang="en-US" sz="2000"/>
              <a:t>仅需计算</a:t>
            </a:r>
            <a:r>
              <a:rPr kumimoji="0" lang="en-US" altLang="zh-CN" sz="2000"/>
              <a:t>A.s</a:t>
            </a:r>
            <a:r>
              <a:rPr kumimoji="0" lang="en-US" altLang="zh-CN" sz="2000">
                <a:sym typeface="Wingdings" panose="05000000000000000000" pitchFamily="2" charset="2"/>
              </a:rPr>
              <a:t></a:t>
            </a:r>
            <a:r>
              <a:rPr kumimoji="0" lang="en-US" altLang="zh-CN" sz="2000"/>
              <a:t>A.i</a:t>
            </a:r>
            <a:r>
              <a:rPr kumimoji="0" lang="zh-CN" altLang="en-US" sz="2000"/>
              <a:t>和</a:t>
            </a:r>
            <a:r>
              <a:rPr kumimoji="0" lang="en-US" altLang="zh-CN" sz="2000"/>
              <a:t>X</a:t>
            </a:r>
            <a:r>
              <a:rPr kumimoji="0" lang="en-US" altLang="zh-CN" sz="2000" baseline="-25000"/>
              <a:t>j</a:t>
            </a:r>
            <a:r>
              <a:rPr kumimoji="0" lang="zh-CN" altLang="en-US" sz="2000"/>
              <a:t>的属性的位置是可知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kumimoji="0" lang="zh-CN" altLang="en-US" sz="2400"/>
              <a:t>注意两点：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1. </a:t>
            </a:r>
            <a:r>
              <a:rPr kumimoji="0" lang="zh-CN" altLang="en-US" sz="2400"/>
              <a:t>若</a:t>
            </a:r>
            <a:r>
              <a:rPr kumimoji="0" lang="en-US" altLang="zh-CN" sz="2400"/>
              <a:t>X</a:t>
            </a:r>
            <a:r>
              <a:rPr kumimoji="0" lang="en-US" altLang="zh-CN" sz="2400" baseline="-25000"/>
              <a:t>j</a:t>
            </a:r>
            <a:r>
              <a:rPr kumimoji="0" lang="zh-CN" altLang="en-US" sz="2400"/>
              <a:t>无继承属性，则不需要</a:t>
            </a:r>
            <a:r>
              <a:rPr kumimoji="0" lang="en-US" altLang="zh-CN" sz="2400"/>
              <a:t>M</a:t>
            </a:r>
            <a:r>
              <a:rPr kumimoji="0" lang="en-US" altLang="zh-CN" sz="2400" baseline="-25000"/>
              <a:t>j</a:t>
            </a:r>
            <a:endParaRPr kumimoji="0" lang="en-US" altLang="zh-CN" sz="2400"/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kumimoji="0" lang="en-US" altLang="zh-CN" sz="2400"/>
              <a:t>2. </a:t>
            </a:r>
            <a:r>
              <a:rPr kumimoji="0" lang="zh-CN" altLang="en-US" sz="2400"/>
              <a:t>若</a:t>
            </a:r>
            <a:r>
              <a:rPr kumimoji="0" lang="en-US" altLang="zh-CN" sz="2400"/>
              <a:t>X</a:t>
            </a:r>
            <a:r>
              <a:rPr kumimoji="0" lang="en-US" altLang="zh-CN" sz="2400" baseline="-25000"/>
              <a:t>1</a:t>
            </a:r>
            <a:r>
              <a:rPr kumimoji="0" lang="en-US" altLang="zh-CN" sz="2400"/>
              <a:t>.i</a:t>
            </a:r>
            <a:r>
              <a:rPr kumimoji="0" lang="zh-CN" altLang="en-US" sz="2400"/>
              <a:t>存在，但</a:t>
            </a:r>
            <a:r>
              <a:rPr kumimoji="0" lang="en-US" altLang="zh-CN" sz="2400"/>
              <a:t>X</a:t>
            </a:r>
            <a:r>
              <a:rPr kumimoji="0" lang="en-US" altLang="zh-CN" sz="2400" baseline="-25000"/>
              <a:t>1</a:t>
            </a:r>
            <a:r>
              <a:rPr kumimoji="0" lang="en-US" altLang="zh-CN" sz="2400"/>
              <a:t>.i=A.i</a:t>
            </a:r>
            <a:r>
              <a:rPr kumimoji="0" lang="zh-CN" altLang="en-US" sz="2400"/>
              <a:t>，则不需要</a:t>
            </a:r>
            <a:r>
              <a:rPr kumimoji="0" lang="en-US" altLang="zh-CN" sz="2400"/>
              <a:t>M</a:t>
            </a:r>
            <a:r>
              <a:rPr kumimoji="0" lang="en-US" altLang="zh-CN" sz="2400" baseline="-25000"/>
              <a:t>1</a:t>
            </a:r>
          </a:p>
        </p:txBody>
      </p:sp>
      <p:sp>
        <p:nvSpPr>
          <p:cNvPr id="36868" name="Text Box 4">
            <a:extLst>
              <a:ext uri="{FF2B5EF4-FFF2-40B4-BE49-F238E27FC236}">
                <a16:creationId xmlns:a16="http://schemas.microsoft.com/office/drawing/2014/main" id="{3587F90B-D8C8-4C5F-B3CD-A42D057F664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0" y="1676400"/>
            <a:ext cx="1295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3300"/>
                </a:solidFill>
              </a:rPr>
              <a:t>A</a:t>
            </a:r>
            <a:r>
              <a:rPr lang="zh-CN" altLang="en-US" sz="2000">
                <a:solidFill>
                  <a:srgbClr val="FF3300"/>
                </a:solidFill>
              </a:rPr>
              <a:t>之前的标记</a:t>
            </a:r>
            <a:r>
              <a:rPr lang="en-US" altLang="zh-CN" sz="2000">
                <a:solidFill>
                  <a:srgbClr val="FF3300"/>
                </a:solidFill>
              </a:rPr>
              <a:t>NT M</a:t>
            </a:r>
            <a:r>
              <a:rPr lang="zh-CN" altLang="en-US" sz="2000">
                <a:solidFill>
                  <a:srgbClr val="FF3300"/>
                </a:solidFill>
              </a:rPr>
              <a:t>（</a:t>
            </a:r>
            <a:r>
              <a:rPr lang="en-US" altLang="zh-CN" sz="2000">
                <a:solidFill>
                  <a:srgbClr val="FF3300"/>
                </a:solidFill>
              </a:rPr>
              <a:t>A</a:t>
            </a:r>
            <a:r>
              <a:rPr lang="zh-CN" altLang="en-US" sz="2000">
                <a:solidFill>
                  <a:srgbClr val="FF3300"/>
                </a:solidFill>
              </a:rPr>
              <a:t>在右部的产生式），</a:t>
            </a:r>
            <a:r>
              <a:rPr lang="en-US" altLang="zh-CN" sz="2000">
                <a:solidFill>
                  <a:srgbClr val="FF3300"/>
                </a:solidFill>
              </a:rPr>
              <a:t>M.s(A.i)</a:t>
            </a:r>
            <a:r>
              <a:rPr lang="zh-CN" altLang="en-US" sz="2000">
                <a:solidFill>
                  <a:srgbClr val="FF3300"/>
                </a:solidFill>
              </a:rPr>
              <a:t>已在栈中</a:t>
            </a:r>
          </a:p>
        </p:txBody>
      </p:sp>
      <p:sp>
        <p:nvSpPr>
          <p:cNvPr id="36869" name="Freeform 5">
            <a:extLst>
              <a:ext uri="{FF2B5EF4-FFF2-40B4-BE49-F238E27FC236}">
                <a16:creationId xmlns:a16="http://schemas.microsoft.com/office/drawing/2014/main" id="{FDE7CFB6-FC61-495B-8789-8208CEBED184}"/>
              </a:ext>
            </a:extLst>
          </p:cNvPr>
          <p:cNvSpPr>
            <a:spLocks/>
          </p:cNvSpPr>
          <p:nvPr/>
        </p:nvSpPr>
        <p:spPr bwMode="ltGray">
          <a:xfrm>
            <a:off x="584200" y="3429000"/>
            <a:ext cx="1597025" cy="373063"/>
          </a:xfrm>
          <a:custGeom>
            <a:avLst/>
            <a:gdLst>
              <a:gd name="T0" fmla="*/ 0 w 1006"/>
              <a:gd name="T1" fmla="*/ 0 h 235"/>
              <a:gd name="T2" fmla="*/ 2147483646 w 1006"/>
              <a:gd name="T3" fmla="*/ 2147483646 h 235"/>
              <a:gd name="T4" fmla="*/ 2147483646 w 1006"/>
              <a:gd name="T5" fmla="*/ 2147483646 h 23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6" h="235">
                <a:moveTo>
                  <a:pt x="0" y="0"/>
                </a:moveTo>
                <a:cubicBezTo>
                  <a:pt x="52" y="39"/>
                  <a:pt x="146" y="231"/>
                  <a:pt x="314" y="233"/>
                </a:cubicBezTo>
                <a:cubicBezTo>
                  <a:pt x="482" y="235"/>
                  <a:pt x="862" y="57"/>
                  <a:pt x="1006" y="11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93AE20E-6A63-4BC4-8CF9-BE38E54FD0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8800" y="3287880"/>
              <a:ext cx="3942720" cy="508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93AE20E-6A63-4BC4-8CF9-BE38E54FD0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9440" y="3278520"/>
                <a:ext cx="3961440" cy="527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F261DD0-B896-431F-8E79-EE9820CCD5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7"/>
    </mc:Choice>
    <mc:Fallback>
      <p:transition spd="slow" advTm="10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1579AE4-DAD3-4DCC-97E7-817452B767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5.6.4  </a:t>
            </a:r>
            <a:r>
              <a:rPr lang="zh-CN" altLang="en-US"/>
              <a:t>用综合属性代替继承属性</a:t>
            </a:r>
          </a:p>
        </p:txBody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89932414-6094-42D9-86FD-153BEBA49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/>
              <a:t>改写语法，如</a:t>
            </a:r>
            <a:r>
              <a:rPr lang="en-US" altLang="zh-CN" sz="2800"/>
              <a:t>Pascal</a:t>
            </a:r>
            <a:r>
              <a:rPr lang="zh-CN" altLang="en-US" sz="2800"/>
              <a:t>变量定义 </a:t>
            </a:r>
            <a:r>
              <a:rPr lang="en-US" altLang="zh-CN" sz="2800"/>
              <a:t>m,n:integer;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en-US" altLang="zh-CN" sz="2400"/>
              <a:t>D </a:t>
            </a:r>
            <a:r>
              <a:rPr kumimoji="0" lang="en-US" altLang="zh-CN" sz="2400">
                <a:sym typeface="Symbol" panose="05050102010706020507" pitchFamily="18" charset="2"/>
              </a:rPr>
              <a:t> L : T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en-US" altLang="zh-CN" sz="2400">
                <a:sym typeface="Symbol" panose="05050102010706020507" pitchFamily="18" charset="2"/>
              </a:rPr>
              <a:t>T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integer </a:t>
            </a:r>
            <a:r>
              <a:rPr kumimoji="0" lang="en-US" altLang="zh-CN" sz="2400" b="1">
                <a:sym typeface="Symbol" panose="05050102010706020507" pitchFamily="18" charset="2"/>
              </a:rPr>
              <a:t>|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char</a:t>
            </a:r>
            <a:endParaRPr kumimoji="0" lang="en-US" altLang="zh-CN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en-US" altLang="zh-CN" sz="2400">
                <a:sym typeface="Symbol" panose="05050102010706020507" pitchFamily="18" charset="2"/>
              </a:rPr>
              <a:t>L  L ,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2400" b="1">
                <a:sym typeface="Symbol" panose="05050102010706020507" pitchFamily="18" charset="2"/>
              </a:rPr>
              <a:t>|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id</a:t>
            </a:r>
            <a:endParaRPr lang="en-US" altLang="zh-CN" sz="2800"/>
          </a:p>
          <a:p>
            <a:pPr eaLnBrk="1" hangingPunct="1">
              <a:defRPr/>
            </a:pPr>
            <a:r>
              <a:rPr lang="zh-CN" altLang="en-US" sz="2800"/>
              <a:t>变量由</a:t>
            </a:r>
            <a:r>
              <a:rPr lang="en-US" altLang="zh-CN" sz="2800"/>
              <a:t>L</a:t>
            </a:r>
            <a:r>
              <a:rPr lang="zh-CN" altLang="en-US" sz="2800"/>
              <a:t>产生，但类型不在</a:t>
            </a:r>
            <a:r>
              <a:rPr lang="en-US" altLang="zh-CN" sz="2800"/>
              <a:t>L</a:t>
            </a:r>
            <a:r>
              <a:rPr lang="zh-CN" altLang="en-US" sz="2800"/>
              <a:t>的子树中</a:t>
            </a:r>
            <a:r>
              <a:rPr lang="en-US" altLang="zh-CN" sz="2800"/>
              <a:t>——</a:t>
            </a:r>
            <a:r>
              <a:rPr lang="zh-CN" altLang="en-US" sz="2800"/>
              <a:t>需用继承属性。改写为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en-US" altLang="zh-CN" sz="2400"/>
              <a:t>D 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 L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en-US" altLang="zh-CN" sz="2400">
                <a:sym typeface="Symbol" panose="05050102010706020507" pitchFamily="18" charset="2"/>
              </a:rPr>
              <a:t>L  ,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2400">
                <a:sym typeface="Symbol" panose="05050102010706020507" pitchFamily="18" charset="2"/>
              </a:rPr>
              <a:t>L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ym typeface="Symbol" panose="05050102010706020507" pitchFamily="18" charset="2"/>
              </a:rPr>
              <a:t>| </a:t>
            </a:r>
            <a:r>
              <a:rPr kumimoji="0" lang="en-US" altLang="zh-CN" sz="2400">
                <a:sym typeface="Symbol" panose="05050102010706020507" pitchFamily="18" charset="2"/>
              </a:rPr>
              <a:t>: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T</a:t>
            </a:r>
            <a:endParaRPr lang="en-US" altLang="zh-CN" sz="2800"/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  <a:defRPr/>
            </a:pPr>
            <a:r>
              <a:rPr kumimoji="0" lang="en-US" altLang="zh-CN" sz="2400">
                <a:sym typeface="Symbol" panose="05050102010706020507" pitchFamily="18" charset="2"/>
              </a:rPr>
              <a:t>T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integer </a:t>
            </a:r>
            <a:r>
              <a:rPr kumimoji="0" lang="en-US" altLang="zh-CN" sz="2400" b="1">
                <a:sym typeface="Symbol" panose="05050102010706020507" pitchFamily="18" charset="2"/>
              </a:rPr>
              <a:t>|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 char</a:t>
            </a:r>
            <a:endParaRPr kumimoji="0" lang="en-US" altLang="zh-CN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sz="2800"/>
              <a:t>类型即可用</a:t>
            </a:r>
            <a:r>
              <a:rPr lang="en-US" altLang="zh-CN" sz="2800"/>
              <a:t>L</a:t>
            </a:r>
            <a:r>
              <a:rPr lang="zh-CN" altLang="en-US" sz="2800"/>
              <a:t>的一个综合属性表示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C0DF561-AF9D-400B-A3F0-2020C766E3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6120" y="1395000"/>
              <a:ext cx="7466760" cy="5443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C0DF561-AF9D-400B-A3F0-2020C766E3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6760" y="1385640"/>
                <a:ext cx="7485480" cy="5462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B917431-AEE0-4429-9741-E7670EF58F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356"/>
    </mc:Choice>
    <mc:Fallback>
      <p:transition spd="slow" advTm="233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C401CA0B-10A7-4430-86F9-305BAEEC62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5.6.5  </a:t>
            </a:r>
            <a:r>
              <a:rPr lang="zh-CN" altLang="en-US" sz="4000"/>
              <a:t>一个难实现的语法制导定义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72C825B-86B3-4FA6-94CF-C4244B678F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 sz="2800"/>
              <a:t>自底向上翻译适用于</a:t>
            </a:r>
            <a:r>
              <a:rPr lang="en-US" altLang="zh-CN" sz="2800"/>
              <a:t>LL(1)</a:t>
            </a:r>
            <a:r>
              <a:rPr lang="zh-CN" altLang="en-US" sz="2800"/>
              <a:t>文法</a:t>
            </a:r>
          </a:p>
          <a:p>
            <a:pPr eaLnBrk="1" hangingPunct="1"/>
            <a:r>
              <a:rPr lang="zh-CN" altLang="en-US" sz="2800"/>
              <a:t>可扩展到某些</a:t>
            </a:r>
            <a:r>
              <a:rPr lang="en-US" altLang="zh-CN" sz="2800"/>
              <a:t>LR(1)</a:t>
            </a:r>
            <a:r>
              <a:rPr lang="zh-CN" altLang="en-US" sz="2800"/>
              <a:t>文法，但不是全部</a:t>
            </a:r>
          </a:p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r>
              <a:rPr kumimoji="0" lang="en-US" altLang="zh-CN" sz="2800">
                <a:sym typeface="Symbol" panose="05050102010706020507" pitchFamily="18" charset="2"/>
              </a:rPr>
              <a:t>L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800">
                <a:sym typeface="Symbol" panose="05050102010706020507" pitchFamily="18" charset="2"/>
              </a:rPr>
              <a:t>中的</a:t>
            </a:r>
            <a:r>
              <a:rPr kumimoji="0" lang="en-US" altLang="zh-CN" sz="2800">
                <a:sym typeface="Symbol" panose="05050102010706020507" pitchFamily="18" charset="2"/>
              </a:rPr>
              <a:t>L</a:t>
            </a:r>
            <a:r>
              <a:rPr kumimoji="0" lang="zh-CN" altLang="en-US" sz="2800">
                <a:sym typeface="Symbol" panose="05050102010706020507" pitchFamily="18" charset="2"/>
              </a:rPr>
              <a:t>继承了由</a:t>
            </a:r>
            <a:r>
              <a:rPr kumimoji="0" lang="en-US" altLang="zh-CN" sz="2800">
                <a:sym typeface="Symbol" panose="05050102010706020507" pitchFamily="18" charset="2"/>
              </a:rPr>
              <a:t>S</a:t>
            </a:r>
            <a:r>
              <a:rPr kumimoji="0" lang="zh-CN" altLang="en-US" sz="2800">
                <a:sym typeface="Symbol" panose="05050102010706020507" pitchFamily="18" charset="2"/>
              </a:rPr>
              <a:t>产生的</a:t>
            </a:r>
            <a:r>
              <a:rPr kumimoji="0" lang="en-US" altLang="zh-CN" sz="2800">
                <a:sym typeface="Symbol" panose="05050102010706020507" pitchFamily="18" charset="2"/>
              </a:rPr>
              <a:t>1</a:t>
            </a:r>
            <a:r>
              <a:rPr kumimoji="0" lang="zh-CN" altLang="en-US" sz="2800">
                <a:sym typeface="Symbol" panose="05050102010706020507" pitchFamily="18" charset="2"/>
              </a:rPr>
              <a:t>的个数，但</a:t>
            </a:r>
            <a:r>
              <a:rPr kumimoji="0" lang="en-US" altLang="zh-CN" sz="2800">
                <a:sym typeface="Symbol" panose="05050102010706020507" pitchFamily="18" charset="2"/>
              </a:rPr>
              <a:t>L 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  <a:r>
              <a:rPr kumimoji="0" lang="zh-CN" altLang="en-US" sz="2800">
                <a:latin typeface="Symbol" panose="05050102010706020507" pitchFamily="18" charset="2"/>
                <a:sym typeface="Symbol" panose="05050102010706020507" pitchFamily="18" charset="2"/>
              </a:rPr>
              <a:t>第一个归约，无法得知</a:t>
            </a:r>
            <a:r>
              <a:rPr kumimoji="0" lang="en-US" altLang="zh-CN" sz="2800">
                <a:sym typeface="Symbol" panose="05050102010706020507" pitchFamily="18" charset="2"/>
              </a:rPr>
              <a:t>count</a:t>
            </a:r>
            <a:r>
              <a:rPr kumimoji="0" lang="zh-CN" altLang="en-US" sz="2800">
                <a:latin typeface="Symbol" panose="05050102010706020507" pitchFamily="18" charset="2"/>
                <a:sym typeface="Symbol" panose="05050102010706020507" pitchFamily="18" charset="2"/>
              </a:rPr>
              <a:t>值。</a:t>
            </a:r>
          </a:p>
        </p:txBody>
      </p:sp>
      <p:sp>
        <p:nvSpPr>
          <p:cNvPr id="38916" name="Line 4">
            <a:extLst>
              <a:ext uri="{FF2B5EF4-FFF2-40B4-BE49-F238E27FC236}">
                <a16:creationId xmlns:a16="http://schemas.microsoft.com/office/drawing/2014/main" id="{53F16C09-DB42-4EF7-9D81-9D1D51BB4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514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7" name="Line 5">
            <a:extLst>
              <a:ext uri="{FF2B5EF4-FFF2-40B4-BE49-F238E27FC236}">
                <a16:creationId xmlns:a16="http://schemas.microsoft.com/office/drawing/2014/main" id="{7F799991-062B-4A3E-96FF-C7B70AE8E8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5908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8" name="Line 6">
            <a:extLst>
              <a:ext uri="{FF2B5EF4-FFF2-40B4-BE49-F238E27FC236}">
                <a16:creationId xmlns:a16="http://schemas.microsoft.com/office/drawing/2014/main" id="{EF4B3623-353B-42AB-AA7B-FA45DBD20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30480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9" name="Line 7">
            <a:extLst>
              <a:ext uri="{FF2B5EF4-FFF2-40B4-BE49-F238E27FC236}">
                <a16:creationId xmlns:a16="http://schemas.microsoft.com/office/drawing/2014/main" id="{0F8F41F0-0C30-4CAA-8014-C80D7E10A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43434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0" name="Line 8">
            <a:extLst>
              <a:ext uri="{FF2B5EF4-FFF2-40B4-BE49-F238E27FC236}">
                <a16:creationId xmlns:a16="http://schemas.microsoft.com/office/drawing/2014/main" id="{23988026-892B-444D-A040-69847D5EE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590800"/>
            <a:ext cx="0" cy="1752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1" name="Text Box 9">
            <a:extLst>
              <a:ext uri="{FF2B5EF4-FFF2-40B4-BE49-F238E27FC236}">
                <a16:creationId xmlns:a16="http://schemas.microsoft.com/office/drawing/2014/main" id="{7522FDFE-AF36-431F-8AAC-070E4C71C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48000"/>
            <a:ext cx="7467600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/>
              <a:t>S </a:t>
            </a:r>
            <a:r>
              <a:rPr kumimoji="0" lang="en-US" altLang="zh-CN" sz="2800">
                <a:sym typeface="Symbol" panose="05050102010706020507" pitchFamily="18" charset="2"/>
              </a:rPr>
              <a:t> L		L.</a:t>
            </a:r>
            <a:r>
              <a:rPr kumimoji="0" lang="en-US" altLang="zh-CN" sz="2800" i="1">
                <a:sym typeface="Symbol" panose="05050102010706020507" pitchFamily="18" charset="2"/>
              </a:rPr>
              <a:t>count</a:t>
            </a:r>
            <a:r>
              <a:rPr kumimoji="0" lang="en-US" altLang="zh-CN" sz="2800">
                <a:sym typeface="Symbol" panose="05050102010706020507" pitchFamily="18" charset="2"/>
              </a:rPr>
              <a:t> = 0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endParaRPr kumimoji="0" lang="en-US" altLang="zh-CN" sz="280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L  L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sym typeface="Symbol" panose="05050102010706020507" pitchFamily="18" charset="2"/>
              </a:rPr>
              <a:t> 1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	</a:t>
            </a:r>
            <a:r>
              <a:rPr kumimoji="0" lang="en-US" altLang="zh-CN" sz="2800">
                <a:sym typeface="Symbol" panose="05050102010706020507" pitchFamily="18" charset="2"/>
              </a:rPr>
              <a:t>	L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sym typeface="Symbol" panose="05050102010706020507" pitchFamily="18" charset="2"/>
              </a:rPr>
              <a:t>.</a:t>
            </a:r>
            <a:r>
              <a:rPr kumimoji="0" lang="en-US" altLang="zh-CN" sz="2800" i="1">
                <a:sym typeface="Symbol" panose="05050102010706020507" pitchFamily="18" charset="2"/>
              </a:rPr>
              <a:t>count </a:t>
            </a:r>
            <a:r>
              <a:rPr kumimoji="0" lang="en-US" altLang="zh-CN" sz="2800">
                <a:sym typeface="Symbol" panose="05050102010706020507" pitchFamily="18" charset="2"/>
              </a:rPr>
              <a:t>= L.</a:t>
            </a:r>
            <a:r>
              <a:rPr kumimoji="0" lang="en-US" altLang="zh-CN" sz="2800" i="1">
                <a:sym typeface="Symbol" panose="05050102010706020507" pitchFamily="18" charset="2"/>
              </a:rPr>
              <a:t>count</a:t>
            </a:r>
            <a:r>
              <a:rPr kumimoji="0" lang="en-US" altLang="zh-CN" sz="2800">
                <a:sym typeface="Symbol" panose="05050102010706020507" pitchFamily="18" charset="2"/>
              </a:rPr>
              <a:t> + 1</a:t>
            </a:r>
            <a:endParaRPr kumimoji="0" lang="en-US" altLang="zh-CN" sz="2800" i="1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L  </a:t>
            </a:r>
            <a:r>
              <a:rPr kumimoji="0"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	</a:t>
            </a:r>
            <a:r>
              <a:rPr kumimoji="0"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kumimoji="0" lang="en-US" altLang="zh-CN" sz="2800" i="1">
                <a:sym typeface="Symbol" panose="05050102010706020507" pitchFamily="18" charset="2"/>
              </a:rPr>
              <a:t>print</a:t>
            </a:r>
            <a:r>
              <a:rPr kumimoji="0" lang="en-US" altLang="zh-CN" sz="2800">
                <a:sym typeface="Symbol" panose="05050102010706020507" pitchFamily="18" charset="2"/>
              </a:rPr>
              <a:t>(L.</a:t>
            </a:r>
            <a:r>
              <a:rPr kumimoji="0" lang="en-US" altLang="zh-CN" sz="2800" i="1">
                <a:sym typeface="Symbol" panose="05050102010706020507" pitchFamily="18" charset="2"/>
              </a:rPr>
              <a:t>count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8922" name="Text Box 10">
            <a:extLst>
              <a:ext uri="{FF2B5EF4-FFF2-40B4-BE49-F238E27FC236}">
                <a16:creationId xmlns:a16="http://schemas.microsoft.com/office/drawing/2014/main" id="{4C25C290-E3DD-44EF-9C7B-BCD8CE34E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9718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400" b="1"/>
          </a:p>
        </p:txBody>
      </p:sp>
      <p:sp>
        <p:nvSpPr>
          <p:cNvPr id="38923" name="Text Box 11">
            <a:extLst>
              <a:ext uri="{FF2B5EF4-FFF2-40B4-BE49-F238E27FC236}">
                <a16:creationId xmlns:a16="http://schemas.microsoft.com/office/drawing/2014/main" id="{02B90FCF-159A-426F-9517-5BF356B6F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5908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产生式</a:t>
            </a:r>
          </a:p>
        </p:txBody>
      </p:sp>
      <p:sp>
        <p:nvSpPr>
          <p:cNvPr id="38924" name="Text Box 12">
            <a:extLst>
              <a:ext uri="{FF2B5EF4-FFF2-40B4-BE49-F238E27FC236}">
                <a16:creationId xmlns:a16="http://schemas.microsoft.com/office/drawing/2014/main" id="{6BB04A95-E8EB-43DA-B318-819D87600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5908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代码片断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2ECCD06-02C4-49AF-92B6-E263380A0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33"/>
    </mc:Choice>
    <mc:Fallback>
      <p:transition spd="slow" advTm="13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B17FBEF-E177-4137-B0F2-45ADEF7372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在</a:t>
            </a:r>
            <a:r>
              <a:rPr lang="en-US" altLang="zh-CN"/>
              <a:t>Yacc</a:t>
            </a:r>
            <a:r>
              <a:rPr lang="zh-CN" altLang="en-US"/>
              <a:t>中计算属性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2B1BE176-56D4-4097-BD71-BD711FC76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A  → X    Y    { A.a = f(X.x, Y.y); }</a:t>
            </a:r>
            <a:br>
              <a:rPr lang="en-US" altLang="zh-CN" sz="2800"/>
            </a:br>
            <a:r>
              <a:rPr lang="en-US" altLang="zh-CN" sz="2800">
                <a:solidFill>
                  <a:srgbClr val="FF3300"/>
                </a:solidFill>
              </a:rPr>
              <a:t>$$      $1   $2   { $$ = f($1, $2); }</a:t>
            </a:r>
            <a:br>
              <a:rPr lang="en-US" altLang="zh-CN" sz="2800">
                <a:solidFill>
                  <a:srgbClr val="FF3300"/>
                </a:solidFill>
              </a:rPr>
            </a:br>
            <a:r>
              <a:rPr lang="zh-CN" altLang="en-US" sz="2800">
                <a:solidFill>
                  <a:srgbClr val="FF3300"/>
                </a:solidFill>
              </a:rPr>
              <a:t>栈：</a:t>
            </a:r>
            <a:r>
              <a:rPr lang="en-US" altLang="zh-CN" sz="2800">
                <a:solidFill>
                  <a:srgbClr val="FF3300"/>
                </a:solidFill>
              </a:rPr>
              <a:t>…, [X, $1], [Y, $2]</a:t>
            </a:r>
            <a:r>
              <a:rPr lang="en-US" altLang="zh-CN" sz="2800">
                <a:solidFill>
                  <a:srgbClr val="FF3300"/>
                </a:solidFill>
                <a:sym typeface="Wingdings" panose="05000000000000000000" pitchFamily="2" charset="2"/>
              </a:rPr>
              <a:t>…, [A, $$]</a:t>
            </a:r>
            <a:endParaRPr lang="en-US" altLang="zh-CN" sz="2800">
              <a:solidFill>
                <a:srgbClr val="FF3300"/>
              </a:solidFill>
            </a:endParaRPr>
          </a:p>
          <a:p>
            <a:pPr eaLnBrk="1" hangingPunct="1"/>
            <a:r>
              <a:rPr lang="en-US" altLang="zh-CN" sz="2800"/>
              <a:t>YYSTYPE</a:t>
            </a:r>
            <a:r>
              <a:rPr lang="zh-CN" altLang="en-US" sz="2800"/>
              <a:t>：属性类型</a:t>
            </a:r>
          </a:p>
          <a:p>
            <a:pPr eaLnBrk="1" hangingPunct="1"/>
            <a:r>
              <a:rPr lang="zh-CN" altLang="en-US" sz="2800"/>
              <a:t>继承属性如何获得？</a:t>
            </a:r>
          </a:p>
          <a:p>
            <a:pPr eaLnBrk="1" hangingPunct="1"/>
            <a:r>
              <a:rPr lang="en-US" altLang="zh-CN" sz="2800"/>
              <a:t>…, $-2, $-1, $0——</a:t>
            </a:r>
            <a:br>
              <a:rPr lang="en-US" altLang="zh-CN" sz="2800"/>
            </a:br>
            <a:r>
              <a:rPr lang="zh-CN" altLang="en-US" sz="2800"/>
              <a:t>栈中</a:t>
            </a:r>
            <a:r>
              <a:rPr lang="en-US" altLang="zh-CN" sz="2800"/>
              <a:t>XYZ</a:t>
            </a:r>
            <a:r>
              <a:rPr lang="zh-CN" altLang="en-US" sz="2800"/>
              <a:t>之下符号（</a:t>
            </a:r>
            <a:r>
              <a:rPr lang="en-US" altLang="zh-CN" sz="2800"/>
              <a:t>A</a:t>
            </a:r>
            <a:r>
              <a:rPr lang="zh-CN" altLang="en-US" sz="2800"/>
              <a:t>的兄弟）的属性！</a:t>
            </a:r>
          </a:p>
          <a:p>
            <a:pPr eaLnBrk="1" hangingPunct="1"/>
            <a:r>
              <a:rPr lang="zh-CN" altLang="en-US" sz="2800"/>
              <a:t>小心使用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02F49A1-435A-4F06-9A81-B17FC5B047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8920" y="1827360"/>
              <a:ext cx="5054040" cy="5021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02F49A1-435A-4F06-9A81-B17FC5B04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9560" y="1818000"/>
                <a:ext cx="5072760" cy="5040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DC2E657-4BEA-4074-8BBB-1A19C6085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614"/>
    </mc:Choice>
    <mc:Fallback>
      <p:transition spd="slow" advTm="14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A753A5DD-6026-44A4-8752-E02523090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在</a:t>
            </a:r>
            <a:r>
              <a:rPr lang="en-US" altLang="zh-CN"/>
              <a:t>Yacc</a:t>
            </a:r>
            <a:r>
              <a:rPr lang="zh-CN" altLang="en-US"/>
              <a:t>中计算属性（续）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F9472C4-B39C-4947-941D-A7B704A181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886200"/>
            <a:ext cx="3429000" cy="990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T : int { $$ = $1;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L : id { addtype($1, $0); }</a:t>
            </a:r>
          </a:p>
        </p:txBody>
      </p:sp>
      <p:sp>
        <p:nvSpPr>
          <p:cNvPr id="40964" name="Line 4">
            <a:extLst>
              <a:ext uri="{FF2B5EF4-FFF2-40B4-BE49-F238E27FC236}">
                <a16:creationId xmlns:a16="http://schemas.microsoft.com/office/drawing/2014/main" id="{B653E8A9-E4A1-46D4-87D5-C6E50FF1B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371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5" name="Line 5">
            <a:extLst>
              <a:ext uri="{FF2B5EF4-FFF2-40B4-BE49-F238E27FC236}">
                <a16:creationId xmlns:a16="http://schemas.microsoft.com/office/drawing/2014/main" id="{DA9C1677-3EB6-498D-89B9-5D09A7AC91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4478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6" name="Line 6">
            <a:extLst>
              <a:ext uri="{FF2B5EF4-FFF2-40B4-BE49-F238E27FC236}">
                <a16:creationId xmlns:a16="http://schemas.microsoft.com/office/drawing/2014/main" id="{CFE859E7-944B-4B98-9351-7671D3E8B8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9050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7" name="Line 7">
            <a:extLst>
              <a:ext uri="{FF2B5EF4-FFF2-40B4-BE49-F238E27FC236}">
                <a16:creationId xmlns:a16="http://schemas.microsoft.com/office/drawing/2014/main" id="{643F7E5E-12C5-4DAE-9760-A1F2579F2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37338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8" name="Line 8">
            <a:extLst>
              <a:ext uri="{FF2B5EF4-FFF2-40B4-BE49-F238E27FC236}">
                <a16:creationId xmlns:a16="http://schemas.microsoft.com/office/drawing/2014/main" id="{6662261F-A08B-47E7-9405-4F8DD080E3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4478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5" name="Text Box 9">
            <a:extLst>
              <a:ext uri="{FF2B5EF4-FFF2-40B4-BE49-F238E27FC236}">
                <a16:creationId xmlns:a16="http://schemas.microsoft.com/office/drawing/2014/main" id="{8AC142EA-7129-476A-9FA8-32BB36D35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7086600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</a:rPr>
              <a:t>D 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 T L</a:t>
            </a:r>
            <a:r>
              <a:rPr kumimoji="0" lang="en-US" altLang="zh-CN" sz="20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L.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 = T.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type</a:t>
            </a:r>
            <a:endParaRPr kumimoji="0" lang="en-US" altLang="zh-CN" sz="20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T  </a:t>
            </a:r>
            <a:r>
              <a:rPr kumimoji="0"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int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 			T.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type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integer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T  </a:t>
            </a:r>
            <a:r>
              <a:rPr kumimoji="0"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real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 		T.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type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real</a:t>
            </a:r>
            <a:endParaRPr kumimoji="0" lang="en-US" altLang="zh-CN" sz="20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L 	</a:t>
            </a:r>
            <a:r>
              <a:rPr kumimoji="0" lang="en-US" altLang="zh-CN" sz="20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	L</a:t>
            </a:r>
            <a:r>
              <a:rPr kumimoji="0" lang="en-US" altLang="zh-CN" sz="20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 = L.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endParaRPr kumimoji="0" lang="en-US" altLang="zh-CN" sz="20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         L</a:t>
            </a:r>
            <a:r>
              <a:rPr kumimoji="0" lang="en-US" altLang="zh-CN" sz="20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0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addtype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entry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, L.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kumimoji="0" lang="en-US" altLang="zh-CN" sz="2000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L  </a:t>
            </a:r>
            <a:r>
              <a:rPr kumimoji="0"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0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			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addtype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entry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, L.</a:t>
            </a:r>
            <a:r>
              <a:rPr kumimoji="0" lang="en-US" altLang="zh-CN" sz="20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40970" name="Text Box 10">
            <a:extLst>
              <a:ext uri="{FF2B5EF4-FFF2-40B4-BE49-F238E27FC236}">
                <a16:creationId xmlns:a16="http://schemas.microsoft.com/office/drawing/2014/main" id="{54EA908E-5674-45FA-AE93-07A6A64F3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82880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1800" b="1"/>
          </a:p>
        </p:txBody>
      </p:sp>
      <p:sp>
        <p:nvSpPr>
          <p:cNvPr id="40971" name="Text Box 11">
            <a:extLst>
              <a:ext uri="{FF2B5EF4-FFF2-40B4-BE49-F238E27FC236}">
                <a16:creationId xmlns:a16="http://schemas.microsoft.com/office/drawing/2014/main" id="{4DB01C91-59F0-4F9B-BE2B-FCA88174E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447800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 b="1"/>
              <a:t>产生式</a:t>
            </a:r>
          </a:p>
        </p:txBody>
      </p:sp>
      <p:sp>
        <p:nvSpPr>
          <p:cNvPr id="40972" name="Text Box 12">
            <a:extLst>
              <a:ext uri="{FF2B5EF4-FFF2-40B4-BE49-F238E27FC236}">
                <a16:creationId xmlns:a16="http://schemas.microsoft.com/office/drawing/2014/main" id="{551F6778-C3D1-41EA-AB30-C89A3D2EC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4478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 b="1"/>
              <a:t>语义动作</a:t>
            </a:r>
          </a:p>
        </p:txBody>
      </p:sp>
      <p:sp>
        <p:nvSpPr>
          <p:cNvPr id="40973" name="Rectangle 13">
            <a:extLst>
              <a:ext uri="{FF2B5EF4-FFF2-40B4-BE49-F238E27FC236}">
                <a16:creationId xmlns:a16="http://schemas.microsoft.com/office/drawing/2014/main" id="{329B1823-4F4C-4B37-9B44-77DD00FFB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886200"/>
            <a:ext cx="426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T : int { curr_type = $1;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L : id { addtype($1, curr_type);</a:t>
            </a:r>
          </a:p>
        </p:txBody>
      </p:sp>
      <p:sp>
        <p:nvSpPr>
          <p:cNvPr id="40974" name="Rectangle 14">
            <a:extLst>
              <a:ext uri="{FF2B5EF4-FFF2-40B4-BE49-F238E27FC236}">
                <a16:creationId xmlns:a16="http://schemas.microsoft.com/office/drawing/2014/main" id="{E90FEE39-1C0C-4160-BB2B-641310A5A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800600"/>
            <a:ext cx="99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FF3300"/>
                </a:solidFill>
              </a:rPr>
              <a:t>T.type</a:t>
            </a:r>
          </a:p>
        </p:txBody>
      </p:sp>
      <p:sp>
        <p:nvSpPr>
          <p:cNvPr id="40975" name="Line 15">
            <a:extLst>
              <a:ext uri="{FF2B5EF4-FFF2-40B4-BE49-F238E27FC236}">
                <a16:creationId xmlns:a16="http://schemas.microsoft.com/office/drawing/2014/main" id="{561814D0-C144-4FE6-B91B-2B09713BA901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2286000" y="4572000"/>
            <a:ext cx="381000" cy="381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6" name="Rectangle 16">
            <a:extLst>
              <a:ext uri="{FF2B5EF4-FFF2-40B4-BE49-F238E27FC236}">
                <a16:creationId xmlns:a16="http://schemas.microsoft.com/office/drawing/2014/main" id="{0A266AB0-E09F-4183-826E-D61040EB1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876800"/>
            <a:ext cx="1447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FF3300"/>
                </a:solidFill>
              </a:rPr>
              <a:t>推荐方法</a:t>
            </a:r>
          </a:p>
        </p:txBody>
      </p:sp>
      <p:sp>
        <p:nvSpPr>
          <p:cNvPr id="40977" name="Line 17">
            <a:extLst>
              <a:ext uri="{FF2B5EF4-FFF2-40B4-BE49-F238E27FC236}">
                <a16:creationId xmlns:a16="http://schemas.microsoft.com/office/drawing/2014/main" id="{49D1027B-C222-4070-9B67-BA69F3B58496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6934200" y="4648200"/>
            <a:ext cx="4572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4C0E935-07DE-4828-88AB-4BFA25DC52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16120" y="3895920"/>
              <a:ext cx="5139000" cy="896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4C0E935-07DE-4828-88AB-4BFA25DC52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6760" y="3886560"/>
                <a:ext cx="5157720" cy="915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78396FC-BA07-47BB-A475-87B245831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95"/>
    </mc:Choice>
    <mc:Fallback>
      <p:transition spd="slow" advTm="53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4822104-8B07-436C-8D9B-E04020622F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5.6.1  </a:t>
            </a:r>
            <a:r>
              <a:rPr lang="zh-CN" altLang="en-US"/>
              <a:t>消除翻译模式的嵌入动作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267BA88-3491-4D2C-B436-ABB9DDFD9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10150"/>
          </a:xfrm>
        </p:spPr>
        <p:txBody>
          <a:bodyPr/>
          <a:lstStyle/>
          <a:p>
            <a:pPr eaLnBrk="1" hangingPunct="1"/>
            <a:r>
              <a:rPr lang="zh-CN" altLang="en-US"/>
              <a:t>第一个障碍</a:t>
            </a:r>
          </a:p>
          <a:p>
            <a:pPr lvl="1" eaLnBrk="1" hangingPunct="1"/>
            <a:r>
              <a:rPr lang="zh-CN" altLang="en-US"/>
              <a:t>自底向上分析方法，通过移进在在栈顶形成句柄，然后归约</a:t>
            </a:r>
          </a:p>
          <a:p>
            <a:pPr lvl="1" eaLnBrk="1" hangingPunct="1"/>
            <a:r>
              <a:rPr lang="zh-CN" altLang="en-US"/>
              <a:t>在移进过程中根本不知道将来会形成哪个产生式，嵌入动作无法执行</a:t>
            </a:r>
          </a:p>
          <a:p>
            <a:pPr eaLnBrk="1" hangingPunct="1"/>
            <a:r>
              <a:rPr lang="zh-CN" altLang="en-US"/>
              <a:t>解决方法：加入“标记”（</a:t>
            </a:r>
            <a:r>
              <a:rPr lang="en-US" altLang="zh-CN">
                <a:solidFill>
                  <a:schemeClr val="hlink"/>
                </a:solidFill>
              </a:rPr>
              <a:t>marker</a:t>
            </a:r>
            <a:r>
              <a:rPr lang="zh-CN" altLang="en-US"/>
              <a:t>）</a:t>
            </a:r>
            <a:r>
              <a:rPr lang="en-US" altLang="zh-CN"/>
              <a:t>NT——</a:t>
            </a:r>
            <a:r>
              <a:rPr lang="zh-CN" altLang="en-US"/>
              <a:t>消除嵌入语义动作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38F8C8E-F3DF-43B0-9F66-B130CB0303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8840" y="4945320"/>
              <a:ext cx="570600" cy="81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38F8C8E-F3DF-43B0-9F66-B130CB0303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9480" y="4935960"/>
                <a:ext cx="589320" cy="99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B4109C9-9A5A-4539-A26F-771FCE750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783"/>
    </mc:Choice>
    <mc:Fallback>
      <p:transition spd="slow" advTm="161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54839-9BE9-4014-B541-50A0F9F2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23201-0594-44DD-8EF1-934EBE2D7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Bison</a:t>
            </a:r>
            <a:r>
              <a:rPr lang="zh-CN" altLang="en-US" dirty="0"/>
              <a:t>程序，分别尝试第</a:t>
            </a:r>
            <a:r>
              <a:rPr lang="en-US" altLang="zh-CN" dirty="0"/>
              <a:t>18</a:t>
            </a:r>
            <a:r>
              <a:rPr lang="zh-CN" altLang="en-US" dirty="0"/>
              <a:t>、</a:t>
            </a:r>
            <a:r>
              <a:rPr lang="en-US" altLang="zh-CN" dirty="0"/>
              <a:t>19</a:t>
            </a:r>
            <a:r>
              <a:rPr lang="zh-CN" altLang="en-US"/>
              <a:t>页介绍的两种获得继承属性的方法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410E71C-1D3D-47DD-B5E2-844DFF173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8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16"/>
    </mc:Choice>
    <mc:Fallback>
      <p:transition spd="slow" advTm="2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289A42A0-666E-40B7-B455-7708A7784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加标记</a:t>
            </a:r>
            <a:r>
              <a:rPr lang="en-US" altLang="zh-CN"/>
              <a:t>NT</a:t>
            </a:r>
            <a:r>
              <a:rPr lang="zh-CN" altLang="en-US"/>
              <a:t>例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62AD7D7-29A7-470F-B2AE-375F81074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10150"/>
          </a:xfrm>
        </p:spPr>
        <p:txBody>
          <a:bodyPr/>
          <a:lstStyle/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 T R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R</a:t>
            </a:r>
            <a:r>
              <a:rPr kumimoji="0" lang="en-US" altLang="zh-CN" sz="2400">
                <a:sym typeface="Symbol" panose="05050102010706020507" pitchFamily="18" charset="2"/>
              </a:rPr>
              <a:t> + T { print(‘+’) } R | - T { print(‘-’) } R | 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T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{ print(</a:t>
            </a:r>
            <a:r>
              <a:rPr kumimoji="0" lang="en-US" altLang="zh-CN" sz="2400" b="1"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val</a:t>
            </a:r>
            <a:r>
              <a:rPr kumimoji="0" lang="en-US" altLang="zh-CN" sz="2400">
                <a:sym typeface="Symbol" panose="05050102010706020507" pitchFamily="18" charset="2"/>
              </a:rPr>
              <a:t>)}</a:t>
            </a:r>
          </a:p>
          <a:p>
            <a:pPr eaLnBrk="1" hangingPunct="1">
              <a:lnSpc>
                <a:spcPct val="79000"/>
              </a:lnSpc>
              <a:spcBef>
                <a:spcPct val="50000"/>
              </a:spcBef>
            </a:pPr>
            <a:r>
              <a:rPr kumimoji="0" lang="zh-CN" altLang="en-US">
                <a:sym typeface="Symbol" panose="05050102010706020507" pitchFamily="18" charset="2"/>
              </a:rPr>
              <a:t>改写为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E</a:t>
            </a:r>
            <a:r>
              <a:rPr kumimoji="0" lang="en-US" altLang="zh-CN" sz="2400">
                <a:sym typeface="Symbol" panose="05050102010706020507" pitchFamily="18" charset="2"/>
              </a:rPr>
              <a:t> T R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R</a:t>
            </a:r>
            <a:r>
              <a:rPr kumimoji="0" lang="en-US" altLang="zh-CN" sz="2400">
                <a:sym typeface="Symbol" panose="05050102010706020507" pitchFamily="18" charset="2"/>
              </a:rPr>
              <a:t> + T M R | - T N R | 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T</a:t>
            </a:r>
            <a:r>
              <a:rPr kumimoji="0" lang="en-US" altLang="zh-CN" sz="2400">
                <a:sym typeface="Symbol" panose="05050102010706020507" pitchFamily="18" charset="2"/>
              </a:rPr>
              <a:t>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{ print(</a:t>
            </a:r>
            <a:r>
              <a:rPr kumimoji="0" lang="en-US" altLang="zh-CN" sz="2400" b="1"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val</a:t>
            </a:r>
            <a:r>
              <a:rPr kumimoji="0" lang="en-US" altLang="zh-CN" sz="2400">
                <a:sym typeface="Symbol" panose="05050102010706020507" pitchFamily="18" charset="2"/>
              </a:rPr>
              <a:t>)}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M</a:t>
            </a:r>
            <a:r>
              <a:rPr kumimoji="0" lang="en-US" altLang="zh-CN" sz="2400">
                <a:sym typeface="Symbol" panose="05050102010706020507" pitchFamily="18" charset="2"/>
              </a:rPr>
              <a:t>  { print(‘+’) }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N</a:t>
            </a:r>
            <a:r>
              <a:rPr kumimoji="0" lang="en-US" altLang="zh-CN" sz="2400">
                <a:sym typeface="Symbol" panose="05050102010706020507" pitchFamily="18" charset="2"/>
              </a:rPr>
              <a:t>  { print(‘-’) }</a:t>
            </a:r>
          </a:p>
          <a:p>
            <a:pPr eaLnBrk="1" hangingPunct="1"/>
            <a:r>
              <a:rPr lang="zh-CN" altLang="en-US">
                <a:sym typeface="Wingdings" panose="05000000000000000000" pitchFamily="2" charset="2"/>
              </a:rPr>
              <a:t>属性值的计算只会在归约时进行</a:t>
            </a:r>
          </a:p>
          <a:p>
            <a:pPr eaLnBrk="1" hangingPunct="1">
              <a:lnSpc>
                <a:spcPct val="79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endParaRPr kumimoji="0" lang="en-US" altLang="zh-CN" sz="2800"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520370E-57CE-4300-B9CC-35B293392D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4800" y="840600"/>
              <a:ext cx="6105600" cy="4005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520370E-57CE-4300-B9CC-35B293392D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5440" y="831240"/>
                <a:ext cx="6124320" cy="4024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20771C7-E44A-46CF-8A94-CC91F4094F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07"/>
    </mc:Choice>
    <mc:Fallback>
      <p:transition spd="slow" advTm="101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97625A8-2D63-488D-BCFB-0F8770316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5.6.2  </a:t>
            </a:r>
            <a:r>
              <a:rPr lang="zh-CN" altLang="en-US"/>
              <a:t>分析栈中的继承属性</a:t>
            </a:r>
          </a:p>
        </p:txBody>
      </p:sp>
      <p:sp>
        <p:nvSpPr>
          <p:cNvPr id="360451" name="Rectangle 3">
            <a:extLst>
              <a:ext uri="{FF2B5EF4-FFF2-40B4-BE49-F238E27FC236}">
                <a16:creationId xmlns:a16="http://schemas.microsoft.com/office/drawing/2014/main" id="{1361C0E6-9F85-4EE7-A4E0-2E9E2C4BD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zh-CN" altLang="en-US">
                <a:sym typeface="Wingdings" panose="05000000000000000000" pitchFamily="2" charset="2"/>
              </a:rPr>
              <a:t>第二个障碍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用</a:t>
            </a:r>
            <a:r>
              <a:rPr lang="en-US" altLang="zh-CN">
                <a:sym typeface="Wingdings" panose="05000000000000000000" pitchFamily="2" charset="2"/>
              </a:rPr>
              <a:t>C→XYZ</a:t>
            </a:r>
            <a:r>
              <a:rPr lang="zh-CN" altLang="en-US">
                <a:sym typeface="Wingdings" panose="05000000000000000000" pitchFamily="2" charset="2"/>
              </a:rPr>
              <a:t>归约，此时若需要</a:t>
            </a:r>
            <a:r>
              <a:rPr lang="en-US" altLang="zh-CN">
                <a:sym typeface="Wingdings" panose="05000000000000000000" pitchFamily="2" charset="2"/>
              </a:rPr>
              <a:t>C</a:t>
            </a:r>
            <a:r>
              <a:rPr lang="zh-CN" altLang="en-US">
                <a:sym typeface="Wingdings" panose="05000000000000000000" pitchFamily="2" charset="2"/>
              </a:rPr>
              <a:t>的继承属性，从哪里获得？</a:t>
            </a:r>
          </a:p>
          <a:p>
            <a:pPr lvl="1" eaLnBrk="1" hangingPunct="1"/>
            <a:r>
              <a:rPr lang="en-US" altLang="zh-CN">
                <a:sym typeface="Wingdings" panose="05000000000000000000" pitchFamily="2" charset="2"/>
              </a:rPr>
              <a:t>C</a:t>
            </a:r>
            <a:r>
              <a:rPr lang="zh-CN" altLang="en-US">
                <a:sym typeface="Wingdings" panose="05000000000000000000" pitchFamily="2" charset="2"/>
              </a:rPr>
              <a:t>的继承属性依赖于其父亲和左兄弟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  <a:br>
              <a:rPr lang="en-US" altLang="zh-CN">
                <a:sym typeface="Wingdings" panose="05000000000000000000" pitchFamily="2" charset="2"/>
              </a:rPr>
            </a:br>
            <a:r>
              <a:rPr lang="zh-CN" altLang="en-US"/>
              <a:t>寻找</a:t>
            </a:r>
            <a:r>
              <a:rPr lang="en-US" altLang="zh-CN"/>
              <a:t>C</a:t>
            </a:r>
            <a:r>
              <a:rPr lang="zh-CN" altLang="en-US"/>
              <a:t>在右部的那些产生式！</a:t>
            </a:r>
          </a:p>
          <a:p>
            <a:pPr lvl="1" eaLnBrk="1" hangingPunct="1"/>
            <a:r>
              <a:rPr lang="zh-CN" altLang="en-US"/>
              <a:t>左边兄弟节点在已在栈中！</a:t>
            </a:r>
            <a:br>
              <a:rPr lang="zh-CN" altLang="en-US"/>
            </a:br>
            <a:r>
              <a:rPr lang="zh-CN" altLang="en-US"/>
              <a:t>父节点呢？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3C0B73D-0C99-46D7-97DF-591FBC0977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57200" y="59400"/>
              <a:ext cx="6215760" cy="6645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3C0B73D-0C99-46D7-97DF-591FBC09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7840" y="50040"/>
                <a:ext cx="6234480" cy="6663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CEEADBC-DD21-4E5E-A677-E76A2C407B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915"/>
    </mc:Choice>
    <mc:Fallback>
      <p:transition spd="slow" advTm="35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001F442-7694-4E00-A664-97F95B40A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栈中的继承属性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5E13F8F-60DD-4225-8431-96DC5DAF4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考虑</a:t>
            </a:r>
            <a:r>
              <a:rPr kumimoji="0" lang="en-US" altLang="zh-CN"/>
              <a:t>A</a:t>
            </a:r>
            <a:r>
              <a:rPr kumimoji="0" lang="en-US" altLang="zh-CN">
                <a:sym typeface="Symbol" panose="05050102010706020507" pitchFamily="18" charset="2"/>
              </a:rPr>
              <a:t> XY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假定</a:t>
            </a:r>
            <a:r>
              <a:rPr kumimoji="0" lang="en-US" altLang="zh-CN">
                <a:sym typeface="Symbol" panose="05050102010706020507" pitchFamily="18" charset="2"/>
              </a:rPr>
              <a:t>X</a:t>
            </a:r>
            <a:r>
              <a:rPr kumimoji="0" lang="zh-CN" altLang="en-US">
                <a:sym typeface="Symbol" panose="05050102010706020507" pitchFamily="18" charset="2"/>
              </a:rPr>
              <a:t>具有综合属性</a:t>
            </a:r>
            <a:r>
              <a:rPr kumimoji="0" lang="en-US" altLang="zh-CN">
                <a:sym typeface="Symbol" panose="05050102010706020507" pitchFamily="18" charset="2"/>
              </a:rPr>
              <a:t>X.s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由</a:t>
            </a:r>
            <a:r>
              <a:rPr kumimoji="0" lang="en-US" altLang="zh-CN">
                <a:sym typeface="Symbol" panose="05050102010706020507" pitchFamily="18" charset="2"/>
              </a:rPr>
              <a:t>5.3</a:t>
            </a:r>
            <a:r>
              <a:rPr kumimoji="0" lang="zh-CN" altLang="en-US">
                <a:sym typeface="Symbol" panose="05050102010706020507" pitchFamily="18" charset="2"/>
              </a:rPr>
              <a:t>节方法，</a:t>
            </a:r>
            <a:r>
              <a:rPr kumimoji="0" lang="en-US" altLang="zh-CN">
                <a:sym typeface="Symbol" panose="05050102010706020507" pitchFamily="18" charset="2"/>
              </a:rPr>
              <a:t>X.s</a:t>
            </a:r>
            <a:r>
              <a:rPr kumimoji="0" lang="zh-CN" altLang="en-US">
                <a:sym typeface="Symbol" panose="05050102010706020507" pitchFamily="18" charset="2"/>
              </a:rPr>
              <a:t>与</a:t>
            </a:r>
            <a:r>
              <a:rPr kumimoji="0" lang="en-US" altLang="zh-CN">
                <a:sym typeface="Symbol" panose="05050102010706020507" pitchFamily="18" charset="2"/>
              </a:rPr>
              <a:t>X</a:t>
            </a:r>
            <a:r>
              <a:rPr kumimoji="0" lang="zh-CN" altLang="en-US">
                <a:sym typeface="Symbol" panose="05050102010706020507" pitchFamily="18" charset="2"/>
              </a:rPr>
              <a:t>一起保存在栈中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当进行子树</a:t>
            </a:r>
            <a:r>
              <a:rPr kumimoji="0" lang="en-US" altLang="zh-CN">
                <a:sym typeface="Symbol" panose="05050102010706020507" pitchFamily="18" charset="2"/>
              </a:rPr>
              <a:t>Y</a:t>
            </a:r>
            <a:r>
              <a:rPr kumimoji="0" lang="zh-CN" altLang="en-US">
                <a:sym typeface="Symbol" panose="05050102010706020507" pitchFamily="18" charset="2"/>
              </a:rPr>
              <a:t>的分析前，</a:t>
            </a:r>
            <a:r>
              <a:rPr kumimoji="0" lang="en-US" altLang="zh-CN">
                <a:sym typeface="Symbol" panose="05050102010706020507" pitchFamily="18" charset="2"/>
              </a:rPr>
              <a:t>X.s</a:t>
            </a:r>
            <a:r>
              <a:rPr kumimoji="0" lang="zh-CN" altLang="en-US">
                <a:sym typeface="Symbol" panose="05050102010706020507" pitchFamily="18" charset="2"/>
              </a:rPr>
              <a:t>必在栈中</a:t>
            </a:r>
          </a:p>
          <a:p>
            <a:pPr lvl="1" eaLnBrk="1" hangingPunct="1"/>
            <a:r>
              <a:rPr kumimoji="0" lang="zh-CN" altLang="en-US">
                <a:sym typeface="Symbol" panose="05050102010706020507" pitchFamily="18" charset="2"/>
              </a:rPr>
              <a:t>若</a:t>
            </a:r>
            <a:r>
              <a:rPr kumimoji="0" lang="en-US" altLang="zh-CN">
                <a:sym typeface="Symbol" panose="05050102010706020507" pitchFamily="18" charset="2"/>
              </a:rPr>
              <a:t>Y</a:t>
            </a:r>
            <a:r>
              <a:rPr kumimoji="0" lang="zh-CN" altLang="en-US">
                <a:sym typeface="Symbol" panose="05050102010706020507" pitchFamily="18" charset="2"/>
              </a:rPr>
              <a:t>的继承属性</a:t>
            </a:r>
            <a:r>
              <a:rPr kumimoji="0" lang="en-US" altLang="zh-CN">
                <a:sym typeface="Symbol" panose="05050102010706020507" pitchFamily="18" charset="2"/>
              </a:rPr>
              <a:t>Y.i=X.s</a:t>
            </a:r>
            <a:r>
              <a:rPr kumimoji="0" lang="zh-CN" altLang="en-US">
                <a:sym typeface="Symbol" panose="05050102010706020507" pitchFamily="18" charset="2"/>
              </a:rPr>
              <a:t>，则可直接使用</a:t>
            </a:r>
            <a:r>
              <a:rPr kumimoji="0" lang="en-US" altLang="zh-CN">
                <a:sym typeface="Symbol" panose="05050102010706020507" pitchFamily="18" charset="2"/>
              </a:rPr>
              <a:t>X.s</a:t>
            </a:r>
          </a:p>
          <a:p>
            <a:pPr lvl="1" eaLnBrk="1" hangingPunct="1"/>
            <a:r>
              <a:rPr kumimoji="0" lang="en-US" altLang="zh-CN">
                <a:sym typeface="Symbol" panose="05050102010706020507" pitchFamily="18" charset="2"/>
              </a:rPr>
              <a:t>“</a:t>
            </a:r>
            <a:r>
              <a:rPr kumimoji="0" lang="zh-CN" altLang="en-US">
                <a:sym typeface="Symbol" panose="05050102010706020507" pitchFamily="18" charset="2"/>
              </a:rPr>
              <a:t>拷贝规则”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2D94A76-917C-498C-9EA6-45255DE3E7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5160" y="1863000"/>
              <a:ext cx="1635840" cy="136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2D94A76-917C-498C-9EA6-45255DE3E7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5800" y="1853640"/>
                <a:ext cx="1654560" cy="154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CDCBC4C-5130-4449-9117-B952259824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28"/>
    </mc:Choice>
    <mc:Fallback>
      <p:transition spd="slow" advTm="25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E1858E6-6821-4521-A5F1-F1300AE7E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5.17</a:t>
            </a:r>
          </a:p>
        </p:txBody>
      </p:sp>
      <p:sp>
        <p:nvSpPr>
          <p:cNvPr id="27651" name="Line 4">
            <a:extLst>
              <a:ext uri="{FF2B5EF4-FFF2-40B4-BE49-F238E27FC236}">
                <a16:creationId xmlns:a16="http://schemas.microsoft.com/office/drawing/2014/main" id="{8DE2279B-CA28-46F1-B757-A549BB4F6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371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2" name="Line 5">
            <a:extLst>
              <a:ext uri="{FF2B5EF4-FFF2-40B4-BE49-F238E27FC236}">
                <a16:creationId xmlns:a16="http://schemas.microsoft.com/office/drawing/2014/main" id="{D000C15C-C739-4877-B622-6FE7134008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4478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3" name="Line 6">
            <a:extLst>
              <a:ext uri="{FF2B5EF4-FFF2-40B4-BE49-F238E27FC236}">
                <a16:creationId xmlns:a16="http://schemas.microsoft.com/office/drawing/2014/main" id="{F75C3BC7-AA12-4D19-A955-2644439F0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9050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4" name="Line 7">
            <a:extLst>
              <a:ext uri="{FF2B5EF4-FFF2-40B4-BE49-F238E27FC236}">
                <a16:creationId xmlns:a16="http://schemas.microsoft.com/office/drawing/2014/main" id="{2EEB35FD-1E31-442B-B5A9-BD1CF3DDC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44958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5" name="Line 8">
            <a:extLst>
              <a:ext uri="{FF2B5EF4-FFF2-40B4-BE49-F238E27FC236}">
                <a16:creationId xmlns:a16="http://schemas.microsoft.com/office/drawing/2014/main" id="{2A14DD4E-8D62-4E2C-8CE1-EB0580B364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447800"/>
            <a:ext cx="0" cy="304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0041" name="Text Box 9">
            <a:extLst>
              <a:ext uri="{FF2B5EF4-FFF2-40B4-BE49-F238E27FC236}">
                <a16:creationId xmlns:a16="http://schemas.microsoft.com/office/drawing/2014/main" id="{A0842040-9D2F-4C60-8A7D-887E0F297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7086600" cy="258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</a:rPr>
              <a:t>D 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 T L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L.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= T.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type</a:t>
            </a:r>
            <a:endParaRPr kumimoji="0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T 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int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		T.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type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integer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T 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real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		T.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type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real</a:t>
            </a:r>
            <a:endParaRPr kumimoji="0" lang="en-US" altLang="zh-CN" sz="28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L 	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	L</a:t>
            </a:r>
            <a:r>
              <a:rPr kumimoji="0" lang="en-US" altLang="zh-CN" sz="2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= L.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endParaRPr kumimoji="0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        L</a:t>
            </a:r>
            <a:r>
              <a:rPr kumimoji="0" lang="en-US" altLang="zh-CN" sz="2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addtype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entry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, L.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kumimoji="0" lang="en-US" altLang="zh-CN" sz="2800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L 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		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addtype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entry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, L.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27657" name="Text Box 10">
            <a:extLst>
              <a:ext uri="{FF2B5EF4-FFF2-40B4-BE49-F238E27FC236}">
                <a16:creationId xmlns:a16="http://schemas.microsoft.com/office/drawing/2014/main" id="{DDCA6F35-8A25-4208-B8A9-1BAB2500C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8288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400" b="1"/>
          </a:p>
        </p:txBody>
      </p:sp>
      <p:sp>
        <p:nvSpPr>
          <p:cNvPr id="27658" name="Text Box 11">
            <a:extLst>
              <a:ext uri="{FF2B5EF4-FFF2-40B4-BE49-F238E27FC236}">
                <a16:creationId xmlns:a16="http://schemas.microsoft.com/office/drawing/2014/main" id="{EBD20D11-F7A2-40FA-BC9D-2B7EB9DA8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4478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产生式</a:t>
            </a:r>
          </a:p>
        </p:txBody>
      </p:sp>
      <p:sp>
        <p:nvSpPr>
          <p:cNvPr id="27659" name="Text Box 12">
            <a:extLst>
              <a:ext uri="{FF2B5EF4-FFF2-40B4-BE49-F238E27FC236}">
                <a16:creationId xmlns:a16="http://schemas.microsoft.com/office/drawing/2014/main" id="{E932A9D1-F07A-4DA9-842D-913EA253F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4478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语义动作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1BD85C-1BE4-4FCB-BCBF-F9F44621DB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4760" y="1952280"/>
              <a:ext cx="6260400" cy="4774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1BD85C-1BE4-4FCB-BCBF-F9F44621DB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400" y="1942920"/>
                <a:ext cx="6279120" cy="4793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FF9E8C7-0179-407F-B5C8-F4179B3BAF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41"/>
    </mc:Choice>
    <mc:Fallback>
      <p:transition spd="slow" advTm="115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EAF9BC-816F-4110-972E-5A51948E0B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5.17</a:t>
            </a:r>
            <a:r>
              <a:rPr lang="zh-CN" altLang="en-US"/>
              <a:t>（续）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198F7A3-6657-4865-ADEC-AEA99CDC5A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497888" cy="4724400"/>
          </a:xfrm>
        </p:spPr>
        <p:txBody>
          <a:bodyPr/>
          <a:lstStyle/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STACK				Input		Action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				        	real a,b,c$	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$[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real</a:t>
            </a:r>
            <a:r>
              <a:rPr kumimoji="0" lang="en-US" altLang="zh-CN" sz="2000" b="1"/>
              <a:t>, ‘real’]		        	        a,b,c$	T </a:t>
            </a:r>
            <a:r>
              <a:rPr kumimoji="0" lang="en-US" altLang="zh-CN" sz="2000" b="1">
                <a:sym typeface="Symbol" panose="05050102010706020507" pitchFamily="18" charset="2"/>
              </a:rPr>
              <a:t>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real</a:t>
            </a:r>
            <a:r>
              <a:rPr kumimoji="0" lang="zh-CN" altLang="en-US" sz="2000" b="1">
                <a:sym typeface="Symbol" panose="05050102010706020507" pitchFamily="18" charset="2"/>
              </a:rPr>
              <a:t>，修改</a:t>
            </a:r>
            <a:r>
              <a:rPr kumimoji="0" lang="en-US" altLang="zh-CN" sz="2000" b="1" i="1">
                <a:sym typeface="Symbol" panose="05050102010706020507" pitchFamily="18" charset="2"/>
              </a:rPr>
              <a:t>type</a:t>
            </a:r>
            <a:endParaRPr kumimoji="0" lang="en-US" altLang="zh-CN" sz="2000" b="1"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$[T, ‘real’]		        	        a,b,c$	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$[T, ‘real’] [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2000" b="1"/>
              <a:t>, ‘a’]                                   b,c$	L </a:t>
            </a:r>
            <a:r>
              <a:rPr kumimoji="0" lang="en-US" altLang="zh-CN" sz="2000" b="1">
                <a:sym typeface="Symbol" panose="05050102010706020507" pitchFamily="18" charset="2"/>
              </a:rPr>
              <a:t> id</a:t>
            </a:r>
            <a:r>
              <a:rPr kumimoji="0" lang="zh-CN" altLang="en-US" sz="2000" b="1">
                <a:sym typeface="Symbol" panose="05050102010706020507" pitchFamily="18" charset="2"/>
              </a:rPr>
              <a:t>，需要</a:t>
            </a:r>
            <a:r>
              <a:rPr kumimoji="0" lang="en-US" altLang="zh-CN" sz="2000" b="1">
                <a:sym typeface="Symbol" panose="05050102010706020507" pitchFamily="18" charset="2"/>
              </a:rPr>
              <a:t>L.in</a:t>
            </a:r>
            <a:endParaRPr kumimoji="0" lang="en-US" altLang="zh-CN" sz="2000" b="1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$[T, ‘real’] [L, </a:t>
            </a:r>
            <a:r>
              <a:rPr kumimoji="0" lang="en-US" altLang="zh-CN" sz="2000" b="1" i="1"/>
              <a:t>…</a:t>
            </a:r>
            <a:r>
              <a:rPr kumimoji="0" lang="en-US" altLang="zh-CN" sz="2000" b="1"/>
              <a:t>]		          ,b,c$	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</a:t>
            </a:r>
            <a:r>
              <a:rPr kumimoji="0" lang="en-US" altLang="zh-CN" sz="2000" b="1">
                <a:sym typeface="Symbol" panose="05050102010706020507" pitchFamily="18" charset="2"/>
              </a:rPr>
              <a:t>[T, ‘real’] [L, </a:t>
            </a:r>
            <a:r>
              <a:rPr kumimoji="0" lang="en-US" altLang="zh-CN" sz="2000" b="1" i="1"/>
              <a:t>…</a:t>
            </a:r>
            <a:r>
              <a:rPr kumimoji="0" lang="en-US" altLang="zh-CN" sz="2000" b="1"/>
              <a:t>] ,		           b,c$		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</a:t>
            </a:r>
            <a:r>
              <a:rPr kumimoji="0" lang="en-US" altLang="zh-CN" sz="2000" b="1">
                <a:sym typeface="Symbol" panose="05050102010706020507" pitchFamily="18" charset="2"/>
              </a:rPr>
              <a:t>[T, ‘real’] [L, </a:t>
            </a:r>
            <a:r>
              <a:rPr kumimoji="0" lang="en-US" altLang="zh-CN" sz="2000" b="1" i="1"/>
              <a:t>…</a:t>
            </a:r>
            <a:r>
              <a:rPr kumimoji="0" lang="en-US" altLang="zh-CN" sz="2000" b="1"/>
              <a:t>] , </a:t>
            </a:r>
            <a:r>
              <a:rPr kumimoji="0" lang="en-US" altLang="zh-CN" sz="2000" b="1">
                <a:sym typeface="Symbol" panose="05050102010706020507" pitchFamily="18" charset="2"/>
              </a:rPr>
              <a:t>[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2000" b="1"/>
              <a:t>, ‘b’] 	             ,c$	L </a:t>
            </a:r>
            <a:r>
              <a:rPr kumimoji="0" lang="en-US" altLang="zh-CN" sz="2000" b="1">
                <a:sym typeface="Symbol" panose="05050102010706020507" pitchFamily="18" charset="2"/>
              </a:rPr>
              <a:t> L,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zh-CN" altLang="en-US" sz="2000" b="1">
                <a:sym typeface="Symbol" panose="05050102010706020507" pitchFamily="18" charset="2"/>
              </a:rPr>
              <a:t>，需要</a:t>
            </a:r>
            <a:r>
              <a:rPr kumimoji="0" lang="en-US" altLang="zh-CN" sz="2000" b="1">
                <a:sym typeface="Symbol" panose="05050102010706020507" pitchFamily="18" charset="2"/>
              </a:rPr>
              <a:t>L.in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ym typeface="Symbol" panose="05050102010706020507" pitchFamily="18" charset="2"/>
              </a:rPr>
              <a:t>$[T, ‘real’] [L, </a:t>
            </a:r>
            <a:r>
              <a:rPr kumimoji="0" lang="en-US" altLang="zh-CN" sz="2000" b="1" i="1"/>
              <a:t>…</a:t>
            </a:r>
            <a:r>
              <a:rPr kumimoji="0" lang="en-US" altLang="zh-CN" sz="2000" b="1"/>
              <a:t>] ,		              c$	</a:t>
            </a:r>
            <a:endParaRPr kumimoji="0" lang="en-US" altLang="zh-CN" sz="2000" b="1">
              <a:sym typeface="Symbol" panose="05050102010706020507" pitchFamily="18" charset="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</a:t>
            </a:r>
            <a:r>
              <a:rPr kumimoji="0" lang="en-US" altLang="zh-CN" sz="2000" b="1">
                <a:sym typeface="Symbol" panose="05050102010706020507" pitchFamily="18" charset="2"/>
              </a:rPr>
              <a:t>[T, ‘real’] [L, </a:t>
            </a:r>
            <a:r>
              <a:rPr kumimoji="0" lang="en-US" altLang="zh-CN" sz="2000" b="1" i="1"/>
              <a:t>…</a:t>
            </a:r>
            <a:r>
              <a:rPr kumimoji="0" lang="en-US" altLang="zh-CN" sz="2000" b="1"/>
              <a:t>] , </a:t>
            </a:r>
            <a:r>
              <a:rPr kumimoji="0" lang="en-US" altLang="zh-CN" sz="2000" b="1">
                <a:sym typeface="Symbol" panose="05050102010706020507" pitchFamily="18" charset="2"/>
              </a:rPr>
              <a:t>[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 </a:t>
            </a:r>
            <a:r>
              <a:rPr kumimoji="0" lang="en-US" altLang="zh-CN" sz="2000" b="1"/>
              <a:t>, ‘c’]	                $	L </a:t>
            </a:r>
            <a:r>
              <a:rPr kumimoji="0" lang="en-US" altLang="zh-CN" sz="2000" b="1">
                <a:sym typeface="Symbol" panose="05050102010706020507" pitchFamily="18" charset="2"/>
              </a:rPr>
              <a:t> L, </a:t>
            </a:r>
            <a:r>
              <a:rPr kumimoji="0" lang="en-US" altLang="zh-CN" sz="20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zh-CN" altLang="en-US" sz="2000" b="1">
                <a:sym typeface="Symbol" panose="05050102010706020507" pitchFamily="18" charset="2"/>
              </a:rPr>
              <a:t>，需要</a:t>
            </a:r>
            <a:r>
              <a:rPr kumimoji="0" lang="en-US" altLang="zh-CN" sz="2000" b="1">
                <a:sym typeface="Symbol" panose="05050102010706020507" pitchFamily="18" charset="2"/>
              </a:rPr>
              <a:t>L.in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A11E028-15F2-4DB1-A07B-08F0F2D491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6560" y="327600"/>
              <a:ext cx="7459560" cy="4409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A11E028-15F2-4DB1-A07B-08F0F2D491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200" y="318240"/>
                <a:ext cx="7478280" cy="442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9E86D7A-D929-4F59-82A4-F4FDE3EF4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635"/>
    </mc:Choice>
    <mc:Fallback>
      <p:transition spd="slow" advTm="85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0B504FE-F058-413B-BAE7-7EEA68D6E8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5.17</a:t>
            </a:r>
            <a:r>
              <a:rPr lang="zh-CN" altLang="en-US"/>
              <a:t>（续）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B9EC5A1-6E81-4AC3-8F03-EE4B621F52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对关于</a:t>
            </a:r>
            <a:r>
              <a:rPr lang="en-US" altLang="zh-CN"/>
              <a:t>L</a:t>
            </a:r>
            <a:r>
              <a:rPr lang="zh-CN" altLang="en-US"/>
              <a:t>的产生式归约时，需用</a:t>
            </a:r>
            <a:r>
              <a:rPr lang="en-US" altLang="zh-CN"/>
              <a:t>L</a:t>
            </a:r>
            <a:r>
              <a:rPr lang="zh-CN" altLang="en-US"/>
              <a:t>的继承属性</a:t>
            </a:r>
            <a:r>
              <a:rPr lang="en-US" altLang="zh-CN"/>
              <a:t>in</a:t>
            </a:r>
            <a:r>
              <a:rPr lang="zh-CN" altLang="en-US"/>
              <a:t>进行计算，而</a:t>
            </a:r>
            <a:r>
              <a:rPr lang="en-US" altLang="zh-CN"/>
              <a:t>L.in = T.type</a:t>
            </a:r>
          </a:p>
          <a:p>
            <a:pPr eaLnBrk="1" hangingPunct="1"/>
            <a:r>
              <a:rPr lang="zh-CN" altLang="en-US"/>
              <a:t>此时，产生式右部位于栈顶，而</a:t>
            </a:r>
            <a:r>
              <a:rPr lang="en-US" altLang="zh-CN"/>
              <a:t>T</a:t>
            </a:r>
            <a:r>
              <a:rPr lang="zh-CN" altLang="en-US"/>
              <a:t>恰位于它们下面（左面）</a:t>
            </a:r>
          </a:p>
          <a:p>
            <a:pPr eaLnBrk="1" hangingPunct="1"/>
            <a:r>
              <a:rPr lang="zh-CN" altLang="en-US"/>
              <a:t>因此，在归约时，</a:t>
            </a:r>
            <a:r>
              <a:rPr lang="en-US" altLang="zh-CN"/>
              <a:t>T.type</a:t>
            </a:r>
            <a:r>
              <a:rPr lang="zh-CN" altLang="en-US"/>
              <a:t>的位置可知，可避免属性的简单复制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8F7979D-3B37-411E-AF7B-C5506A71E1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4"/>
    </mc:Choice>
    <mc:Fallback>
      <p:transition spd="slow" advTm="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BE477DA-5882-4105-A06C-03661105CE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5.17</a:t>
            </a:r>
            <a:r>
              <a:rPr lang="zh-CN" altLang="en-US"/>
              <a:t>（续）</a:t>
            </a:r>
          </a:p>
        </p:txBody>
      </p:sp>
      <p:sp>
        <p:nvSpPr>
          <p:cNvPr id="30723" name="Line 4">
            <a:extLst>
              <a:ext uri="{FF2B5EF4-FFF2-40B4-BE49-F238E27FC236}">
                <a16:creationId xmlns:a16="http://schemas.microsoft.com/office/drawing/2014/main" id="{F0383670-5758-444E-B733-BD1745BEA7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573213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4" name="Line 5">
            <a:extLst>
              <a:ext uri="{FF2B5EF4-FFF2-40B4-BE49-F238E27FC236}">
                <a16:creationId xmlns:a16="http://schemas.microsoft.com/office/drawing/2014/main" id="{50BD362C-136C-4C38-87DE-2C60AE37D2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649413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5" name="Line 6">
            <a:extLst>
              <a:ext uri="{FF2B5EF4-FFF2-40B4-BE49-F238E27FC236}">
                <a16:creationId xmlns:a16="http://schemas.microsoft.com/office/drawing/2014/main" id="{9819AA02-DCC2-4444-BDE1-AFE27371D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106613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6" name="Line 7">
            <a:extLst>
              <a:ext uri="{FF2B5EF4-FFF2-40B4-BE49-F238E27FC236}">
                <a16:creationId xmlns:a16="http://schemas.microsoft.com/office/drawing/2014/main" id="{ADF41333-C767-4E11-8D04-F95176CA3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4926013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7" name="Line 8">
            <a:extLst>
              <a:ext uri="{FF2B5EF4-FFF2-40B4-BE49-F238E27FC236}">
                <a16:creationId xmlns:a16="http://schemas.microsoft.com/office/drawing/2014/main" id="{06F4062E-45BF-4D6A-870D-EDD354997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649413"/>
            <a:ext cx="0" cy="3276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3769" name="Text Box 9">
            <a:extLst>
              <a:ext uri="{FF2B5EF4-FFF2-40B4-BE49-F238E27FC236}">
                <a16:creationId xmlns:a16="http://schemas.microsoft.com/office/drawing/2014/main" id="{3041FC0A-712D-4B41-91EF-A011E89DF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106613"/>
            <a:ext cx="7467600" cy="284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89000"/>
              </a:lnSpc>
              <a:spcBef>
                <a:spcPct val="5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</a:rPr>
              <a:t>D 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 T L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endParaRPr kumimoji="0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5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T 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int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		val[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ntop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] = 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integer</a:t>
            </a:r>
          </a:p>
          <a:p>
            <a:pPr eaLnBrk="1" hangingPunct="1">
              <a:lnSpc>
                <a:spcPct val="89000"/>
              </a:lnSpc>
              <a:spcBef>
                <a:spcPct val="5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T 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real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		val[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ntop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] = 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real</a:t>
            </a:r>
            <a:endParaRPr kumimoji="0" lang="en-US" altLang="zh-CN" sz="28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lnSpc>
                <a:spcPct val="89000"/>
              </a:lnSpc>
              <a:spcBef>
                <a:spcPct val="5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L  L</a:t>
            </a:r>
            <a:r>
              <a:rPr kumimoji="0" lang="en-US" altLang="zh-CN" sz="2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addtype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entry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, val[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top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-3])</a:t>
            </a:r>
            <a:endParaRPr kumimoji="0" lang="en-US" altLang="zh-CN" sz="2800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5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L 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		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addtype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id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entry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, val[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top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-1])</a:t>
            </a:r>
          </a:p>
        </p:txBody>
      </p:sp>
      <p:sp>
        <p:nvSpPr>
          <p:cNvPr id="30729" name="Text Box 10">
            <a:extLst>
              <a:ext uri="{FF2B5EF4-FFF2-40B4-BE49-F238E27FC236}">
                <a16:creationId xmlns:a16="http://schemas.microsoft.com/office/drawing/2014/main" id="{3F6DD36F-7B67-42F3-AFBB-5ACA343BA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030413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400" b="1"/>
          </a:p>
        </p:txBody>
      </p:sp>
      <p:sp>
        <p:nvSpPr>
          <p:cNvPr id="30730" name="Text Box 11">
            <a:extLst>
              <a:ext uri="{FF2B5EF4-FFF2-40B4-BE49-F238E27FC236}">
                <a16:creationId xmlns:a16="http://schemas.microsoft.com/office/drawing/2014/main" id="{DDC918DD-9325-4BC1-A8FC-39FE28FF4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49413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产生式</a:t>
            </a:r>
          </a:p>
        </p:txBody>
      </p:sp>
      <p:sp>
        <p:nvSpPr>
          <p:cNvPr id="30731" name="Text Box 12">
            <a:extLst>
              <a:ext uri="{FF2B5EF4-FFF2-40B4-BE49-F238E27FC236}">
                <a16:creationId xmlns:a16="http://schemas.microsoft.com/office/drawing/2014/main" id="{E31FDD90-CF83-4B93-9B36-717452A57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649413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代码片断</a:t>
            </a:r>
          </a:p>
        </p:txBody>
      </p:sp>
      <p:sp>
        <p:nvSpPr>
          <p:cNvPr id="30732" name="Text Box 13">
            <a:extLst>
              <a:ext uri="{FF2B5EF4-FFF2-40B4-BE49-F238E27FC236}">
                <a16:creationId xmlns:a16="http://schemas.microsoft.com/office/drawing/2014/main" id="{8492E7E8-6D58-4509-A269-FA5F1BA8BB1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315200" y="29718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3300"/>
                </a:solidFill>
              </a:rPr>
              <a:t>T.type</a:t>
            </a:r>
            <a:r>
              <a:rPr lang="en-US" altLang="zh-CN" sz="2400">
                <a:solidFill>
                  <a:srgbClr val="FF3300"/>
                </a:solidFill>
                <a:sym typeface="Wingdings" panose="05000000000000000000" pitchFamily="2" charset="2"/>
              </a:rPr>
              <a:t>L.in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30733" name="Line 14">
            <a:extLst>
              <a:ext uri="{FF2B5EF4-FFF2-40B4-BE49-F238E27FC236}">
                <a16:creationId xmlns:a16="http://schemas.microsoft.com/office/drawing/2014/main" id="{B279AD98-9000-417F-96D8-E52BE1DB69B2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7543800" y="3352800"/>
            <a:ext cx="685800" cy="685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4" name="Line 15">
            <a:extLst>
              <a:ext uri="{FF2B5EF4-FFF2-40B4-BE49-F238E27FC236}">
                <a16:creationId xmlns:a16="http://schemas.microsoft.com/office/drawing/2014/main" id="{06D15CA7-43B0-48F4-ACC4-E3EAEDBCB138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7696200" y="3429000"/>
            <a:ext cx="609600" cy="1219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F4F2DD4-A695-4E18-9E79-A001003F473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2320" y="2794680"/>
              <a:ext cx="7347600" cy="2174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F4F2DD4-A695-4E18-9E79-A001003F47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2960" y="2785320"/>
                <a:ext cx="7366320" cy="2193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D0B62E1-0FDF-4A8B-A8A7-38367DA7D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44"/>
    </mc:Choice>
    <mc:Fallback>
      <p:transition spd="slow" advTm="20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4.2|183.3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11428</TotalTime>
  <Words>2183</Words>
  <Application>Microsoft Office PowerPoint</Application>
  <PresentationFormat>全屏显示(4:3)</PresentationFormat>
  <Paragraphs>180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宋体</vt:lpstr>
      <vt:lpstr>Arial</vt:lpstr>
      <vt:lpstr>Symbol</vt:lpstr>
      <vt:lpstr>Tahoma</vt:lpstr>
      <vt:lpstr>Times New Roman</vt:lpstr>
      <vt:lpstr>Wingdings</vt:lpstr>
      <vt:lpstr>Blends</vt:lpstr>
      <vt:lpstr>5.6  自底向上计算L-属性定义</vt:lpstr>
      <vt:lpstr>5.6.1  消除翻译模式的嵌入动作</vt:lpstr>
      <vt:lpstr>加标记NT例</vt:lpstr>
      <vt:lpstr>5.6.2  分析栈中的继承属性</vt:lpstr>
      <vt:lpstr>栈中的继承属性</vt:lpstr>
      <vt:lpstr>例5.17</vt:lpstr>
      <vt:lpstr>例5.17（续）</vt:lpstr>
      <vt:lpstr>例5.17（续）</vt:lpstr>
      <vt:lpstr>例5.17（续）</vt:lpstr>
      <vt:lpstr>5.6.3  模拟继承属性的计算</vt:lpstr>
      <vt:lpstr>例5.18（续）</vt:lpstr>
      <vt:lpstr>例5.19</vt:lpstr>
      <vt:lpstr>例5.19（续）</vt:lpstr>
      <vt:lpstr>算法5.3：自底向上翻译</vt:lpstr>
      <vt:lpstr>算法5.3：（续）</vt:lpstr>
      <vt:lpstr>5.6.4  用综合属性代替继承属性</vt:lpstr>
      <vt:lpstr>5.6.5  一个难实现的语法制导定义</vt:lpstr>
      <vt:lpstr>在Yacc中计算属性</vt:lpstr>
      <vt:lpstr>在Yacc中计算属性（续）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1290</cp:revision>
  <dcterms:created xsi:type="dcterms:W3CDTF">2003-06-05T11:51:39Z</dcterms:created>
  <dcterms:modified xsi:type="dcterms:W3CDTF">2020-10-26T04:20:45Z</dcterms:modified>
</cp:coreProperties>
</file>